
<file path=[Content_Types].xml><?xml version="1.0" encoding="utf-8"?>
<Types xmlns="http://schemas.openxmlformats.org/package/2006/content-types">
  <Default Extension="glb" ContentType="model/gltf.binary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7" r:id="rId3"/>
    <p:sldId id="266" r:id="rId4"/>
    <p:sldId id="258" r:id="rId5"/>
    <p:sldId id="267" r:id="rId6"/>
    <p:sldId id="260" r:id="rId7"/>
    <p:sldId id="261" r:id="rId8"/>
    <p:sldId id="271" r:id="rId9"/>
    <p:sldId id="263" r:id="rId10"/>
    <p:sldId id="264" r:id="rId11"/>
    <p:sldId id="269" r:id="rId1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27A6996-EAEF-45C4-BA28-28A47D60A68E}" v="67" dt="2020-08-14T16:28:31.4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389" autoAdjust="0"/>
    <p:restoredTop sz="94130" autoAdjust="0"/>
  </p:normalViewPr>
  <p:slideViewPr>
    <p:cSldViewPr snapToGrid="0">
      <p:cViewPr varScale="1">
        <p:scale>
          <a:sx n="118" d="100"/>
          <a:sy n="118" d="100"/>
        </p:scale>
        <p:origin x="13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na Koys" userId="0609e710-1d4b-4d0b-9624-235b1f1642ad" providerId="ADAL" clId="{39EB0C1F-1505-454D-86C1-7EC965CCB388}"/>
    <pc:docChg chg="undo custSel addSld delSld modSld">
      <pc:chgData name="Ina Koys" userId="0609e710-1d4b-4d0b-9624-235b1f1642ad" providerId="ADAL" clId="{39EB0C1F-1505-454D-86C1-7EC965CCB388}" dt="2020-08-12T15:30:34.532" v="174" actId="931"/>
      <pc:docMkLst>
        <pc:docMk/>
      </pc:docMkLst>
      <pc:sldChg chg="addSp delSp modSp del mod">
        <pc:chgData name="Ina Koys" userId="0609e710-1d4b-4d0b-9624-235b1f1642ad" providerId="ADAL" clId="{39EB0C1F-1505-454D-86C1-7EC965CCB388}" dt="2020-08-12T13:46:11.144" v="26" actId="2696"/>
        <pc:sldMkLst>
          <pc:docMk/>
          <pc:sldMk cId="3608805865" sldId="259"/>
        </pc:sldMkLst>
        <pc:grpChg chg="del mod">
          <ac:chgData name="Ina Koys" userId="0609e710-1d4b-4d0b-9624-235b1f1642ad" providerId="ADAL" clId="{39EB0C1F-1505-454D-86C1-7EC965CCB388}" dt="2020-08-12T13:43:17.120" v="7"/>
          <ac:grpSpMkLst>
            <pc:docMk/>
            <pc:sldMk cId="3608805865" sldId="259"/>
            <ac:grpSpMk id="6" creationId="{EC0615D4-550D-49A3-AFFF-00A69D827D9A}"/>
          </ac:grpSpMkLst>
        </pc:grpChg>
        <pc:grpChg chg="del mod">
          <ac:chgData name="Ina Koys" userId="0609e710-1d4b-4d0b-9624-235b1f1642ad" providerId="ADAL" clId="{39EB0C1F-1505-454D-86C1-7EC965CCB388}" dt="2020-08-12T13:43:29.982" v="14"/>
          <ac:grpSpMkLst>
            <pc:docMk/>
            <pc:sldMk cId="3608805865" sldId="259"/>
            <ac:grpSpMk id="10" creationId="{9F058824-33E0-401C-8FD0-A4C863CCDB7A}"/>
          </ac:grpSpMkLst>
        </pc:grpChg>
        <pc:grpChg chg="mod">
          <ac:chgData name="Ina Koys" userId="0609e710-1d4b-4d0b-9624-235b1f1642ad" providerId="ADAL" clId="{39EB0C1F-1505-454D-86C1-7EC965CCB388}" dt="2020-08-12T13:43:38.462" v="21"/>
          <ac:grpSpMkLst>
            <pc:docMk/>
            <pc:sldMk cId="3608805865" sldId="259"/>
            <ac:grpSpMk id="16" creationId="{51DA2ACE-A783-4865-B9A0-B7A94A9FB4AE}"/>
          </ac:grpSpMkLst>
        </pc:grpChg>
        <pc:grpChg chg="mod">
          <ac:chgData name="Ina Koys" userId="0609e710-1d4b-4d0b-9624-235b1f1642ad" providerId="ADAL" clId="{39EB0C1F-1505-454D-86C1-7EC965CCB388}" dt="2020-08-12T13:43:40.090" v="25"/>
          <ac:grpSpMkLst>
            <pc:docMk/>
            <pc:sldMk cId="3608805865" sldId="259"/>
            <ac:grpSpMk id="20" creationId="{C29B2708-EE2C-41B8-BB8D-DBF029F023F1}"/>
          </ac:grpSpMkLst>
        </pc:grpChg>
        <pc:inkChg chg="add del mod">
          <ac:chgData name="Ina Koys" userId="0609e710-1d4b-4d0b-9624-235b1f1642ad" providerId="ADAL" clId="{39EB0C1F-1505-454D-86C1-7EC965CCB388}" dt="2020-08-12T13:43:17.120" v="7"/>
          <ac:inkMkLst>
            <pc:docMk/>
            <pc:sldMk cId="3608805865" sldId="259"/>
            <ac:inkMk id="2" creationId="{90000E22-CC55-4DA4-A769-E82E47D29FFC}"/>
          </ac:inkMkLst>
        </pc:inkChg>
        <pc:inkChg chg="add del mod">
          <ac:chgData name="Ina Koys" userId="0609e710-1d4b-4d0b-9624-235b1f1642ad" providerId="ADAL" clId="{39EB0C1F-1505-454D-86C1-7EC965CCB388}" dt="2020-08-12T13:43:17.114" v="6"/>
          <ac:inkMkLst>
            <pc:docMk/>
            <pc:sldMk cId="3608805865" sldId="259"/>
            <ac:inkMk id="3" creationId="{53666BA3-964F-4FEC-A836-93B20639A559}"/>
          </ac:inkMkLst>
        </pc:inkChg>
        <pc:inkChg chg="add del mod">
          <ac:chgData name="Ina Koys" userId="0609e710-1d4b-4d0b-9624-235b1f1642ad" providerId="ADAL" clId="{39EB0C1F-1505-454D-86C1-7EC965CCB388}" dt="2020-08-12T13:43:17.884" v="8"/>
          <ac:inkMkLst>
            <pc:docMk/>
            <pc:sldMk cId="3608805865" sldId="259"/>
            <ac:inkMk id="4" creationId="{534B72C9-92B6-4560-B0D5-198C6A0E85E8}"/>
          </ac:inkMkLst>
        </pc:inkChg>
        <pc:inkChg chg="add del mod">
          <ac:chgData name="Ina Koys" userId="0609e710-1d4b-4d0b-9624-235b1f1642ad" providerId="ADAL" clId="{39EB0C1F-1505-454D-86C1-7EC965CCB388}" dt="2020-08-12T13:43:17.113" v="5"/>
          <ac:inkMkLst>
            <pc:docMk/>
            <pc:sldMk cId="3608805865" sldId="259"/>
            <ac:inkMk id="5" creationId="{7793E348-7E64-4E98-ACDC-65CD2F62534E}"/>
          </ac:inkMkLst>
        </pc:inkChg>
        <pc:inkChg chg="add del mod">
          <ac:chgData name="Ina Koys" userId="0609e710-1d4b-4d0b-9624-235b1f1642ad" providerId="ADAL" clId="{39EB0C1F-1505-454D-86C1-7EC965CCB388}" dt="2020-08-12T13:43:29.982" v="14"/>
          <ac:inkMkLst>
            <pc:docMk/>
            <pc:sldMk cId="3608805865" sldId="259"/>
            <ac:inkMk id="7" creationId="{83D690FC-98F8-457B-A104-F31BDC54E286}"/>
          </ac:inkMkLst>
        </pc:inkChg>
        <pc:inkChg chg="add del mod">
          <ac:chgData name="Ina Koys" userId="0609e710-1d4b-4d0b-9624-235b1f1642ad" providerId="ADAL" clId="{39EB0C1F-1505-454D-86C1-7EC965CCB388}" dt="2020-08-12T13:43:29.977" v="13"/>
          <ac:inkMkLst>
            <pc:docMk/>
            <pc:sldMk cId="3608805865" sldId="259"/>
            <ac:inkMk id="8" creationId="{A8B71456-2651-4081-B1D7-B5E5571148B6}"/>
          </ac:inkMkLst>
        </pc:inkChg>
        <pc:inkChg chg="add del mod">
          <ac:chgData name="Ina Koys" userId="0609e710-1d4b-4d0b-9624-235b1f1642ad" providerId="ADAL" clId="{39EB0C1F-1505-454D-86C1-7EC965CCB388}" dt="2020-08-12T13:43:29.985" v="15"/>
          <ac:inkMkLst>
            <pc:docMk/>
            <pc:sldMk cId="3608805865" sldId="259"/>
            <ac:inkMk id="9" creationId="{220E2FDE-2B7D-4CB7-831D-358A044E8EA0}"/>
          </ac:inkMkLst>
        </pc:inkChg>
        <pc:inkChg chg="add mod">
          <ac:chgData name="Ina Koys" userId="0609e710-1d4b-4d0b-9624-235b1f1642ad" providerId="ADAL" clId="{39EB0C1F-1505-454D-86C1-7EC965CCB388}" dt="2020-08-12T13:43:38.462" v="21"/>
          <ac:inkMkLst>
            <pc:docMk/>
            <pc:sldMk cId="3608805865" sldId="259"/>
            <ac:inkMk id="11" creationId="{F8595081-FD3B-4A71-BE99-E1A22FD3413C}"/>
          </ac:inkMkLst>
        </pc:inkChg>
        <pc:inkChg chg="add mod">
          <ac:chgData name="Ina Koys" userId="0609e710-1d4b-4d0b-9624-235b1f1642ad" providerId="ADAL" clId="{39EB0C1F-1505-454D-86C1-7EC965CCB388}" dt="2020-08-12T13:43:38.462" v="21"/>
          <ac:inkMkLst>
            <pc:docMk/>
            <pc:sldMk cId="3608805865" sldId="259"/>
            <ac:inkMk id="12" creationId="{E3118478-4E89-4F87-98EE-F561D916A34D}"/>
          </ac:inkMkLst>
        </pc:inkChg>
        <pc:inkChg chg="add mod">
          <ac:chgData name="Ina Koys" userId="0609e710-1d4b-4d0b-9624-235b1f1642ad" providerId="ADAL" clId="{39EB0C1F-1505-454D-86C1-7EC965CCB388}" dt="2020-08-12T13:43:38.462" v="21"/>
          <ac:inkMkLst>
            <pc:docMk/>
            <pc:sldMk cId="3608805865" sldId="259"/>
            <ac:inkMk id="13" creationId="{99201E07-7EA7-4258-9242-136F56EFE7BB}"/>
          </ac:inkMkLst>
        </pc:inkChg>
        <pc:inkChg chg="add mod">
          <ac:chgData name="Ina Koys" userId="0609e710-1d4b-4d0b-9624-235b1f1642ad" providerId="ADAL" clId="{39EB0C1F-1505-454D-86C1-7EC965CCB388}" dt="2020-08-12T13:43:38.462" v="21"/>
          <ac:inkMkLst>
            <pc:docMk/>
            <pc:sldMk cId="3608805865" sldId="259"/>
            <ac:inkMk id="14" creationId="{A3938D70-5CD1-423C-A3E5-361A9256FD28}"/>
          </ac:inkMkLst>
        </pc:inkChg>
        <pc:inkChg chg="add mod">
          <ac:chgData name="Ina Koys" userId="0609e710-1d4b-4d0b-9624-235b1f1642ad" providerId="ADAL" clId="{39EB0C1F-1505-454D-86C1-7EC965CCB388}" dt="2020-08-12T13:43:38.462" v="21"/>
          <ac:inkMkLst>
            <pc:docMk/>
            <pc:sldMk cId="3608805865" sldId="259"/>
            <ac:inkMk id="15" creationId="{A9577643-931A-4E6D-9D6F-61EA168E6B47}"/>
          </ac:inkMkLst>
        </pc:inkChg>
        <pc:inkChg chg="add">
          <ac:chgData name="Ina Koys" userId="0609e710-1d4b-4d0b-9624-235b1f1642ad" providerId="ADAL" clId="{39EB0C1F-1505-454D-86C1-7EC965CCB388}" dt="2020-08-12T13:43:38.551" v="22" actId="9405"/>
          <ac:inkMkLst>
            <pc:docMk/>
            <pc:sldMk cId="3608805865" sldId="259"/>
            <ac:inkMk id="17" creationId="{76CA348C-09B7-4B00-82F9-F603C420E92E}"/>
          </ac:inkMkLst>
        </pc:inkChg>
        <pc:inkChg chg="add mod">
          <ac:chgData name="Ina Koys" userId="0609e710-1d4b-4d0b-9624-235b1f1642ad" providerId="ADAL" clId="{39EB0C1F-1505-454D-86C1-7EC965CCB388}" dt="2020-08-12T13:43:40.090" v="25"/>
          <ac:inkMkLst>
            <pc:docMk/>
            <pc:sldMk cId="3608805865" sldId="259"/>
            <ac:inkMk id="18" creationId="{844C9BB7-5009-4BD6-B84F-EF96FE184F05}"/>
          </ac:inkMkLst>
        </pc:inkChg>
        <pc:inkChg chg="add mod">
          <ac:chgData name="Ina Koys" userId="0609e710-1d4b-4d0b-9624-235b1f1642ad" providerId="ADAL" clId="{39EB0C1F-1505-454D-86C1-7EC965CCB388}" dt="2020-08-12T13:43:40.090" v="25"/>
          <ac:inkMkLst>
            <pc:docMk/>
            <pc:sldMk cId="3608805865" sldId="259"/>
            <ac:inkMk id="19" creationId="{C0717628-AC68-4552-AF8B-9E24881CB17E}"/>
          </ac:inkMkLst>
        </pc:inkChg>
      </pc:sldChg>
      <pc:sldChg chg="addSp delSp modSp new del mod">
        <pc:chgData name="Ina Koys" userId="0609e710-1d4b-4d0b-9624-235b1f1642ad" providerId="ADAL" clId="{39EB0C1F-1505-454D-86C1-7EC965CCB388}" dt="2020-08-12T13:50:43.817" v="139" actId="2696"/>
        <pc:sldMkLst>
          <pc:docMk/>
          <pc:sldMk cId="4281198576" sldId="259"/>
        </pc:sldMkLst>
        <pc:grpChg chg="del mod">
          <ac:chgData name="Ina Koys" userId="0609e710-1d4b-4d0b-9624-235b1f1642ad" providerId="ADAL" clId="{39EB0C1F-1505-454D-86C1-7EC965CCB388}" dt="2020-08-12T13:46:59.375" v="35"/>
          <ac:grpSpMkLst>
            <pc:docMk/>
            <pc:sldMk cId="4281198576" sldId="259"/>
            <ac:grpSpMk id="9" creationId="{07047143-B3BF-426E-863B-DC3D3F7A1CF5}"/>
          </ac:grpSpMkLst>
        </pc:grpChg>
        <pc:grpChg chg="del mod">
          <ac:chgData name="Ina Koys" userId="0609e710-1d4b-4d0b-9624-235b1f1642ad" providerId="ADAL" clId="{39EB0C1F-1505-454D-86C1-7EC965CCB388}" dt="2020-08-12T13:47:05.592" v="41"/>
          <ac:grpSpMkLst>
            <pc:docMk/>
            <pc:sldMk cId="4281198576" sldId="259"/>
            <ac:grpSpMk id="10" creationId="{F253DA7C-66CE-4C7A-A95F-DFA6566CA802}"/>
          </ac:grpSpMkLst>
        </pc:grpChg>
        <pc:grpChg chg="del mod">
          <ac:chgData name="Ina Koys" userId="0609e710-1d4b-4d0b-9624-235b1f1642ad" providerId="ADAL" clId="{39EB0C1F-1505-454D-86C1-7EC965CCB388}" dt="2020-08-12T13:47:18.307" v="52"/>
          <ac:grpSpMkLst>
            <pc:docMk/>
            <pc:sldMk cId="4281198576" sldId="259"/>
            <ac:grpSpMk id="16" creationId="{A13CB06E-EC28-41D0-834C-AC04D6BD4827}"/>
          </ac:grpSpMkLst>
        </pc:grpChg>
        <pc:grpChg chg="del mod">
          <ac:chgData name="Ina Koys" userId="0609e710-1d4b-4d0b-9624-235b1f1642ad" providerId="ADAL" clId="{39EB0C1F-1505-454D-86C1-7EC965CCB388}" dt="2020-08-12T13:47:39.829" v="64"/>
          <ac:grpSpMkLst>
            <pc:docMk/>
            <pc:sldMk cId="4281198576" sldId="259"/>
            <ac:grpSpMk id="25" creationId="{020BC52B-4084-4C66-8848-8860C06F8072}"/>
          </ac:grpSpMkLst>
        </pc:grpChg>
        <pc:grpChg chg="del mod">
          <ac:chgData name="Ina Koys" userId="0609e710-1d4b-4d0b-9624-235b1f1642ad" providerId="ADAL" clId="{39EB0C1F-1505-454D-86C1-7EC965CCB388}" dt="2020-08-12T13:47:44.822" v="72"/>
          <ac:grpSpMkLst>
            <pc:docMk/>
            <pc:sldMk cId="4281198576" sldId="259"/>
            <ac:grpSpMk id="27" creationId="{9EA37902-8CFC-4102-A37A-17F707CCFAF5}"/>
          </ac:grpSpMkLst>
        </pc:grpChg>
        <pc:grpChg chg="del mod">
          <ac:chgData name="Ina Koys" userId="0609e710-1d4b-4d0b-9624-235b1f1642ad" providerId="ADAL" clId="{39EB0C1F-1505-454D-86C1-7EC965CCB388}" dt="2020-08-12T13:48:03.407" v="87"/>
          <ac:grpSpMkLst>
            <pc:docMk/>
            <pc:sldMk cId="4281198576" sldId="259"/>
            <ac:grpSpMk id="36" creationId="{5A4A34E2-C5FA-49B2-9C73-6370ABAFD311}"/>
          </ac:grpSpMkLst>
        </pc:grpChg>
        <pc:grpChg chg="del mod">
          <ac:chgData name="Ina Koys" userId="0609e710-1d4b-4d0b-9624-235b1f1642ad" providerId="ADAL" clId="{39EB0C1F-1505-454D-86C1-7EC965CCB388}" dt="2020-08-12T13:48:04.880" v="89"/>
          <ac:grpSpMkLst>
            <pc:docMk/>
            <pc:sldMk cId="4281198576" sldId="259"/>
            <ac:grpSpMk id="37" creationId="{FF572A7E-ED8D-46F6-8A9A-951D7E7739A1}"/>
          </ac:grpSpMkLst>
        </pc:grpChg>
        <pc:grpChg chg="del mod">
          <ac:chgData name="Ina Koys" userId="0609e710-1d4b-4d0b-9624-235b1f1642ad" providerId="ADAL" clId="{39EB0C1F-1505-454D-86C1-7EC965CCB388}" dt="2020-08-12T13:49:08.543" v="101"/>
          <ac:grpSpMkLst>
            <pc:docMk/>
            <pc:sldMk cId="4281198576" sldId="259"/>
            <ac:grpSpMk id="46" creationId="{9E59BF56-1543-4F9D-9AF2-5683F48F9284}"/>
          </ac:grpSpMkLst>
        </pc:grpChg>
        <pc:grpChg chg="del mod">
          <ac:chgData name="Ina Koys" userId="0609e710-1d4b-4d0b-9624-235b1f1642ad" providerId="ADAL" clId="{39EB0C1F-1505-454D-86C1-7EC965CCB388}" dt="2020-08-12T13:49:11.329" v="106"/>
          <ac:grpSpMkLst>
            <pc:docMk/>
            <pc:sldMk cId="4281198576" sldId="259"/>
            <ac:grpSpMk id="47" creationId="{248E0273-826B-4FEE-A669-45AA529316A4}"/>
          </ac:grpSpMkLst>
        </pc:grpChg>
        <pc:grpChg chg="del mod">
          <ac:chgData name="Ina Koys" userId="0609e710-1d4b-4d0b-9624-235b1f1642ad" providerId="ADAL" clId="{39EB0C1F-1505-454D-86C1-7EC965CCB388}" dt="2020-08-12T13:49:24.289" v="116"/>
          <ac:grpSpMkLst>
            <pc:docMk/>
            <pc:sldMk cId="4281198576" sldId="259"/>
            <ac:grpSpMk id="56" creationId="{44FF292D-1197-4CB6-89B4-31DC594F081A}"/>
          </ac:grpSpMkLst>
        </pc:grpChg>
        <pc:grpChg chg="mod">
          <ac:chgData name="Ina Koys" userId="0609e710-1d4b-4d0b-9624-235b1f1642ad" providerId="ADAL" clId="{39EB0C1F-1505-454D-86C1-7EC965CCB388}" dt="2020-08-12T13:49:24.289" v="116"/>
          <ac:grpSpMkLst>
            <pc:docMk/>
            <pc:sldMk cId="4281198576" sldId="259"/>
            <ac:grpSpMk id="57" creationId="{EC681085-456C-4842-A893-AA66B536BBC3}"/>
          </ac:grpSpMkLst>
        </pc:grpChg>
        <pc:inkChg chg="add del mod">
          <ac:chgData name="Ina Koys" userId="0609e710-1d4b-4d0b-9624-235b1f1642ad" providerId="ADAL" clId="{39EB0C1F-1505-454D-86C1-7EC965CCB388}" dt="2020-08-12T13:47:03.568" v="38"/>
          <ac:inkMkLst>
            <pc:docMk/>
            <pc:sldMk cId="4281198576" sldId="259"/>
            <ac:inkMk id="2" creationId="{AA8B8156-41BE-486C-9820-9965A596D425}"/>
          </ac:inkMkLst>
        </pc:inkChg>
        <pc:inkChg chg="add del mod">
          <ac:chgData name="Ina Koys" userId="0609e710-1d4b-4d0b-9624-235b1f1642ad" providerId="ADAL" clId="{39EB0C1F-1505-454D-86C1-7EC965CCB388}" dt="2020-08-12T13:47:03.562" v="36"/>
          <ac:inkMkLst>
            <pc:docMk/>
            <pc:sldMk cId="4281198576" sldId="259"/>
            <ac:inkMk id="3" creationId="{DB06F516-ADC8-4804-A690-13E0B51E50FD}"/>
          </ac:inkMkLst>
        </pc:inkChg>
        <pc:inkChg chg="add del mod">
          <ac:chgData name="Ina Koys" userId="0609e710-1d4b-4d0b-9624-235b1f1642ad" providerId="ADAL" clId="{39EB0C1F-1505-454D-86C1-7EC965CCB388}" dt="2020-08-12T13:47:05.592" v="41"/>
          <ac:inkMkLst>
            <pc:docMk/>
            <pc:sldMk cId="4281198576" sldId="259"/>
            <ac:inkMk id="4" creationId="{3E4E2212-761F-4EA7-BC37-0119C270627A}"/>
          </ac:inkMkLst>
        </pc:inkChg>
        <pc:inkChg chg="add del mod">
          <ac:chgData name="Ina Koys" userId="0609e710-1d4b-4d0b-9624-235b1f1642ad" providerId="ADAL" clId="{39EB0C1F-1505-454D-86C1-7EC965CCB388}" dt="2020-08-12T13:47:03.570" v="39"/>
          <ac:inkMkLst>
            <pc:docMk/>
            <pc:sldMk cId="4281198576" sldId="259"/>
            <ac:inkMk id="5" creationId="{71533875-FF27-47CF-8905-58826F047E5E}"/>
          </ac:inkMkLst>
        </pc:inkChg>
        <pc:inkChg chg="add del mod">
          <ac:chgData name="Ina Koys" userId="0609e710-1d4b-4d0b-9624-235b1f1642ad" providerId="ADAL" clId="{39EB0C1F-1505-454D-86C1-7EC965CCB388}" dt="2020-08-12T13:47:04.888" v="40"/>
          <ac:inkMkLst>
            <pc:docMk/>
            <pc:sldMk cId="4281198576" sldId="259"/>
            <ac:inkMk id="6" creationId="{94EA46E5-D3A5-400E-899F-F37C6BE67351}"/>
          </ac:inkMkLst>
        </pc:inkChg>
        <pc:inkChg chg="add del mod">
          <ac:chgData name="Ina Koys" userId="0609e710-1d4b-4d0b-9624-235b1f1642ad" providerId="ADAL" clId="{39EB0C1F-1505-454D-86C1-7EC965CCB388}" dt="2020-08-12T13:47:03.566" v="37"/>
          <ac:inkMkLst>
            <pc:docMk/>
            <pc:sldMk cId="4281198576" sldId="259"/>
            <ac:inkMk id="7" creationId="{71F94B27-9F81-4E1A-A1C7-2B1F54F44A87}"/>
          </ac:inkMkLst>
        </pc:inkChg>
        <pc:inkChg chg="add del mod">
          <ac:chgData name="Ina Koys" userId="0609e710-1d4b-4d0b-9624-235b1f1642ad" providerId="ADAL" clId="{39EB0C1F-1505-454D-86C1-7EC965CCB388}" dt="2020-08-12T13:47:07.138" v="42"/>
          <ac:inkMkLst>
            <pc:docMk/>
            <pc:sldMk cId="4281198576" sldId="259"/>
            <ac:inkMk id="8" creationId="{0D166D53-F230-4FC8-A828-55968269C5FD}"/>
          </ac:inkMkLst>
        </pc:inkChg>
        <pc:inkChg chg="add del mod">
          <ac:chgData name="Ina Koys" userId="0609e710-1d4b-4d0b-9624-235b1f1642ad" providerId="ADAL" clId="{39EB0C1F-1505-454D-86C1-7EC965CCB388}" dt="2020-08-12T13:47:16.873" v="51"/>
          <ac:inkMkLst>
            <pc:docMk/>
            <pc:sldMk cId="4281198576" sldId="259"/>
            <ac:inkMk id="11" creationId="{45365D13-7647-4D83-A5E7-A05FA3DE52A3}"/>
          </ac:inkMkLst>
        </pc:inkChg>
        <pc:inkChg chg="add del mod">
          <ac:chgData name="Ina Koys" userId="0609e710-1d4b-4d0b-9624-235b1f1642ad" providerId="ADAL" clId="{39EB0C1F-1505-454D-86C1-7EC965CCB388}" dt="2020-08-12T13:47:16.869" v="50"/>
          <ac:inkMkLst>
            <pc:docMk/>
            <pc:sldMk cId="4281198576" sldId="259"/>
            <ac:inkMk id="12" creationId="{ED034D15-2B70-4350-9594-BF22DA075534}"/>
          </ac:inkMkLst>
        </pc:inkChg>
        <pc:inkChg chg="add del mod">
          <ac:chgData name="Ina Koys" userId="0609e710-1d4b-4d0b-9624-235b1f1642ad" providerId="ADAL" clId="{39EB0C1F-1505-454D-86C1-7EC965CCB388}" dt="2020-08-12T13:47:19.178" v="53"/>
          <ac:inkMkLst>
            <pc:docMk/>
            <pc:sldMk cId="4281198576" sldId="259"/>
            <ac:inkMk id="13" creationId="{68AD3A1D-8C40-4C0A-B4DC-E4EAC6CF3DCF}"/>
          </ac:inkMkLst>
        </pc:inkChg>
        <pc:inkChg chg="add del mod">
          <ac:chgData name="Ina Koys" userId="0609e710-1d4b-4d0b-9624-235b1f1642ad" providerId="ADAL" clId="{39EB0C1F-1505-454D-86C1-7EC965CCB388}" dt="2020-08-12T13:47:16.864" v="49"/>
          <ac:inkMkLst>
            <pc:docMk/>
            <pc:sldMk cId="4281198576" sldId="259"/>
            <ac:inkMk id="14" creationId="{CFFDDB95-2927-410C-9316-1DC9B679AB7A}"/>
          </ac:inkMkLst>
        </pc:inkChg>
        <pc:inkChg chg="add del mod">
          <ac:chgData name="Ina Koys" userId="0609e710-1d4b-4d0b-9624-235b1f1642ad" providerId="ADAL" clId="{39EB0C1F-1505-454D-86C1-7EC965CCB388}" dt="2020-08-12T13:47:18.307" v="52"/>
          <ac:inkMkLst>
            <pc:docMk/>
            <pc:sldMk cId="4281198576" sldId="259"/>
            <ac:inkMk id="15" creationId="{3FB12E87-CE97-41D5-9737-0AD3C306BA7C}"/>
          </ac:inkMkLst>
        </pc:inkChg>
        <pc:inkChg chg="add del mod">
          <ac:chgData name="Ina Koys" userId="0609e710-1d4b-4d0b-9624-235b1f1642ad" providerId="ADAL" clId="{39EB0C1F-1505-454D-86C1-7EC965CCB388}" dt="2020-08-12T13:47:43.213" v="67"/>
          <ac:inkMkLst>
            <pc:docMk/>
            <pc:sldMk cId="4281198576" sldId="259"/>
            <ac:inkMk id="17" creationId="{8FB9ACD2-E150-4758-AAFC-6B5E02237145}"/>
          </ac:inkMkLst>
        </pc:inkChg>
        <pc:inkChg chg="add del mod">
          <ac:chgData name="Ina Koys" userId="0609e710-1d4b-4d0b-9624-235b1f1642ad" providerId="ADAL" clId="{39EB0C1F-1505-454D-86C1-7EC965CCB388}" dt="2020-08-12T13:47:43.209" v="66"/>
          <ac:inkMkLst>
            <pc:docMk/>
            <pc:sldMk cId="4281198576" sldId="259"/>
            <ac:inkMk id="18" creationId="{DD1D3846-A5AB-4909-B5EF-DBFFF0A799B0}"/>
          </ac:inkMkLst>
        </pc:inkChg>
        <pc:inkChg chg="add del mod">
          <ac:chgData name="Ina Koys" userId="0609e710-1d4b-4d0b-9624-235b1f1642ad" providerId="ADAL" clId="{39EB0C1F-1505-454D-86C1-7EC965CCB388}" dt="2020-08-12T13:47:44.822" v="72"/>
          <ac:inkMkLst>
            <pc:docMk/>
            <pc:sldMk cId="4281198576" sldId="259"/>
            <ac:inkMk id="19" creationId="{DF8F1E6E-298D-43FB-A512-CA7B6937FB2F}"/>
          </ac:inkMkLst>
        </pc:inkChg>
        <pc:inkChg chg="add del mod">
          <ac:chgData name="Ina Koys" userId="0609e710-1d4b-4d0b-9624-235b1f1642ad" providerId="ADAL" clId="{39EB0C1F-1505-454D-86C1-7EC965CCB388}" dt="2020-08-12T13:47:43.219" v="70"/>
          <ac:inkMkLst>
            <pc:docMk/>
            <pc:sldMk cId="4281198576" sldId="259"/>
            <ac:inkMk id="20" creationId="{B089E1E7-C83D-495A-BC8D-605D349621E3}"/>
          </ac:inkMkLst>
        </pc:inkChg>
        <pc:inkChg chg="add del mod">
          <ac:chgData name="Ina Koys" userId="0609e710-1d4b-4d0b-9624-235b1f1642ad" providerId="ADAL" clId="{39EB0C1F-1505-454D-86C1-7EC965CCB388}" dt="2020-08-12T13:47:43.217" v="69"/>
          <ac:inkMkLst>
            <pc:docMk/>
            <pc:sldMk cId="4281198576" sldId="259"/>
            <ac:inkMk id="21" creationId="{31CE272A-AE4F-4BAC-B8D9-6BB17A08804E}"/>
          </ac:inkMkLst>
        </pc:inkChg>
        <pc:inkChg chg="add del mod">
          <ac:chgData name="Ina Koys" userId="0609e710-1d4b-4d0b-9624-235b1f1642ad" providerId="ADAL" clId="{39EB0C1F-1505-454D-86C1-7EC965CCB388}" dt="2020-08-12T13:47:43.215" v="68"/>
          <ac:inkMkLst>
            <pc:docMk/>
            <pc:sldMk cId="4281198576" sldId="259"/>
            <ac:inkMk id="22" creationId="{58F7BADC-B169-4E74-AC0E-8EEFD790F2CE}"/>
          </ac:inkMkLst>
        </pc:inkChg>
        <pc:inkChg chg="add del mod">
          <ac:chgData name="Ina Koys" userId="0609e710-1d4b-4d0b-9624-235b1f1642ad" providerId="ADAL" clId="{39EB0C1F-1505-454D-86C1-7EC965CCB388}" dt="2020-08-12T13:47:46.323" v="73"/>
          <ac:inkMkLst>
            <pc:docMk/>
            <pc:sldMk cId="4281198576" sldId="259"/>
            <ac:inkMk id="23" creationId="{FD6696D3-91FB-4971-BB90-AEF47D9D9FC0}"/>
          </ac:inkMkLst>
        </pc:inkChg>
        <pc:inkChg chg="add del mod">
          <ac:chgData name="Ina Koys" userId="0609e710-1d4b-4d0b-9624-235b1f1642ad" providerId="ADAL" clId="{39EB0C1F-1505-454D-86C1-7EC965CCB388}" dt="2020-08-12T13:47:43.204" v="65"/>
          <ac:inkMkLst>
            <pc:docMk/>
            <pc:sldMk cId="4281198576" sldId="259"/>
            <ac:inkMk id="24" creationId="{AED69CE3-6C93-4B4D-92FE-4B9FB293BC73}"/>
          </ac:inkMkLst>
        </pc:inkChg>
        <pc:inkChg chg="add del mod">
          <ac:chgData name="Ina Koys" userId="0609e710-1d4b-4d0b-9624-235b1f1642ad" providerId="ADAL" clId="{39EB0C1F-1505-454D-86C1-7EC965CCB388}" dt="2020-08-12T13:47:43.220" v="71"/>
          <ac:inkMkLst>
            <pc:docMk/>
            <pc:sldMk cId="4281198576" sldId="259"/>
            <ac:inkMk id="26" creationId="{B475814B-8236-4F4A-87C4-4716F5F941C9}"/>
          </ac:inkMkLst>
        </pc:inkChg>
        <pc:inkChg chg="add del mod">
          <ac:chgData name="Ina Koys" userId="0609e710-1d4b-4d0b-9624-235b1f1642ad" providerId="ADAL" clId="{39EB0C1F-1505-454D-86C1-7EC965CCB388}" dt="2020-08-12T13:48:02.747" v="84"/>
          <ac:inkMkLst>
            <pc:docMk/>
            <pc:sldMk cId="4281198576" sldId="259"/>
            <ac:inkMk id="28" creationId="{6CE5AB00-D1A0-4FE9-819B-D3ADDC37060D}"/>
          </ac:inkMkLst>
        </pc:inkChg>
        <pc:inkChg chg="add del mod">
          <ac:chgData name="Ina Koys" userId="0609e710-1d4b-4d0b-9624-235b1f1642ad" providerId="ADAL" clId="{39EB0C1F-1505-454D-86C1-7EC965CCB388}" dt="2020-08-12T13:48:02.747" v="83"/>
          <ac:inkMkLst>
            <pc:docMk/>
            <pc:sldMk cId="4281198576" sldId="259"/>
            <ac:inkMk id="29" creationId="{3C04A11C-B56D-47C3-99AE-0BA7349E31FA}"/>
          </ac:inkMkLst>
        </pc:inkChg>
        <pc:inkChg chg="add del mod">
          <ac:chgData name="Ina Koys" userId="0609e710-1d4b-4d0b-9624-235b1f1642ad" providerId="ADAL" clId="{39EB0C1F-1505-454D-86C1-7EC965CCB388}" dt="2020-08-12T13:48:05.477" v="90"/>
          <ac:inkMkLst>
            <pc:docMk/>
            <pc:sldMk cId="4281198576" sldId="259"/>
            <ac:inkMk id="30" creationId="{4AE8D618-5895-4D1C-A447-061AB1C06F22}"/>
          </ac:inkMkLst>
        </pc:inkChg>
        <pc:inkChg chg="add del mod">
          <ac:chgData name="Ina Koys" userId="0609e710-1d4b-4d0b-9624-235b1f1642ad" providerId="ADAL" clId="{39EB0C1F-1505-454D-86C1-7EC965CCB388}" dt="2020-08-12T13:48:02.752" v="85"/>
          <ac:inkMkLst>
            <pc:docMk/>
            <pc:sldMk cId="4281198576" sldId="259"/>
            <ac:inkMk id="31" creationId="{78204DA8-D69B-48D4-99B6-7A5D96F2591C}"/>
          </ac:inkMkLst>
        </pc:inkChg>
        <pc:inkChg chg="add del mod">
          <ac:chgData name="Ina Koys" userId="0609e710-1d4b-4d0b-9624-235b1f1642ad" providerId="ADAL" clId="{39EB0C1F-1505-454D-86C1-7EC965CCB388}" dt="2020-08-12T13:48:04.880" v="89"/>
          <ac:inkMkLst>
            <pc:docMk/>
            <pc:sldMk cId="4281198576" sldId="259"/>
            <ac:inkMk id="32" creationId="{1787CD4C-19A8-43AD-B137-F3014722B672}"/>
          </ac:inkMkLst>
        </pc:inkChg>
        <pc:inkChg chg="add del mod">
          <ac:chgData name="Ina Koys" userId="0609e710-1d4b-4d0b-9624-235b1f1642ad" providerId="ADAL" clId="{39EB0C1F-1505-454D-86C1-7EC965CCB388}" dt="2020-08-12T13:48:02.754" v="86"/>
          <ac:inkMkLst>
            <pc:docMk/>
            <pc:sldMk cId="4281198576" sldId="259"/>
            <ac:inkMk id="33" creationId="{D7C26AC6-AADF-4256-85D7-884ED73CA19A}"/>
          </ac:inkMkLst>
        </pc:inkChg>
        <pc:inkChg chg="add del mod">
          <ac:chgData name="Ina Koys" userId="0609e710-1d4b-4d0b-9624-235b1f1642ad" providerId="ADAL" clId="{39EB0C1F-1505-454D-86C1-7EC965CCB388}" dt="2020-08-12T13:48:03.977" v="88"/>
          <ac:inkMkLst>
            <pc:docMk/>
            <pc:sldMk cId="4281198576" sldId="259"/>
            <ac:inkMk id="34" creationId="{3C8E818C-C9E7-4E13-B76F-B7E1E2F7A3A2}"/>
          </ac:inkMkLst>
        </pc:inkChg>
        <pc:inkChg chg="add del mod">
          <ac:chgData name="Ina Koys" userId="0609e710-1d4b-4d0b-9624-235b1f1642ad" providerId="ADAL" clId="{39EB0C1F-1505-454D-86C1-7EC965CCB388}" dt="2020-08-12T13:48:03.407" v="87"/>
          <ac:inkMkLst>
            <pc:docMk/>
            <pc:sldMk cId="4281198576" sldId="259"/>
            <ac:inkMk id="35" creationId="{CA935CE8-6C68-406C-A3C7-0D70D581C566}"/>
          </ac:inkMkLst>
        </pc:inkChg>
        <pc:inkChg chg="add del mod">
          <ac:chgData name="Ina Koys" userId="0609e710-1d4b-4d0b-9624-235b1f1642ad" providerId="ADAL" clId="{39EB0C1F-1505-454D-86C1-7EC965CCB388}" dt="2020-08-12T13:49:08.547" v="102"/>
          <ac:inkMkLst>
            <pc:docMk/>
            <pc:sldMk cId="4281198576" sldId="259"/>
            <ac:inkMk id="38" creationId="{13CA59E2-F3B8-492C-A8E0-037131036BA8}"/>
          </ac:inkMkLst>
        </pc:inkChg>
        <pc:inkChg chg="add del mod">
          <ac:chgData name="Ina Koys" userId="0609e710-1d4b-4d0b-9624-235b1f1642ad" providerId="ADAL" clId="{39EB0C1F-1505-454D-86C1-7EC965CCB388}" dt="2020-08-12T13:49:08.549" v="103"/>
          <ac:inkMkLst>
            <pc:docMk/>
            <pc:sldMk cId="4281198576" sldId="259"/>
            <ac:inkMk id="39" creationId="{021CB2A9-4C0F-4719-BB23-6DBEC23534DE}"/>
          </ac:inkMkLst>
        </pc:inkChg>
        <pc:inkChg chg="add del mod">
          <ac:chgData name="Ina Koys" userId="0609e710-1d4b-4d0b-9624-235b1f1642ad" providerId="ADAL" clId="{39EB0C1F-1505-454D-86C1-7EC965CCB388}" dt="2020-08-12T13:49:11.329" v="106"/>
          <ac:inkMkLst>
            <pc:docMk/>
            <pc:sldMk cId="4281198576" sldId="259"/>
            <ac:inkMk id="40" creationId="{89CC914A-55D7-402B-B05D-8B79F705D28D}"/>
          </ac:inkMkLst>
        </pc:inkChg>
        <pc:inkChg chg="add del mod">
          <ac:chgData name="Ina Koys" userId="0609e710-1d4b-4d0b-9624-235b1f1642ad" providerId="ADAL" clId="{39EB0C1F-1505-454D-86C1-7EC965CCB388}" dt="2020-08-12T13:49:08.541" v="100"/>
          <ac:inkMkLst>
            <pc:docMk/>
            <pc:sldMk cId="4281198576" sldId="259"/>
            <ac:inkMk id="41" creationId="{BD937A42-6511-4F7B-814B-67EB81C3BFBE}"/>
          </ac:inkMkLst>
        </pc:inkChg>
        <pc:inkChg chg="add del mod">
          <ac:chgData name="Ina Koys" userId="0609e710-1d4b-4d0b-9624-235b1f1642ad" providerId="ADAL" clId="{39EB0C1F-1505-454D-86C1-7EC965CCB388}" dt="2020-08-12T13:49:12.426" v="107"/>
          <ac:inkMkLst>
            <pc:docMk/>
            <pc:sldMk cId="4281198576" sldId="259"/>
            <ac:inkMk id="42" creationId="{8A59908A-E77D-475C-9B37-FF5FC668BFB3}"/>
          </ac:inkMkLst>
        </pc:inkChg>
        <pc:inkChg chg="add del mod">
          <ac:chgData name="Ina Koys" userId="0609e710-1d4b-4d0b-9624-235b1f1642ad" providerId="ADAL" clId="{39EB0C1F-1505-454D-86C1-7EC965CCB388}" dt="2020-08-12T13:49:09.303" v="105"/>
          <ac:inkMkLst>
            <pc:docMk/>
            <pc:sldMk cId="4281198576" sldId="259"/>
            <ac:inkMk id="43" creationId="{8DE2BA0E-ABA7-4E07-B5E1-078C1AAE221D}"/>
          </ac:inkMkLst>
        </pc:inkChg>
        <pc:inkChg chg="add del mod">
          <ac:chgData name="Ina Koys" userId="0609e710-1d4b-4d0b-9624-235b1f1642ad" providerId="ADAL" clId="{39EB0C1F-1505-454D-86C1-7EC965CCB388}" dt="2020-08-12T13:49:08.551" v="104"/>
          <ac:inkMkLst>
            <pc:docMk/>
            <pc:sldMk cId="4281198576" sldId="259"/>
            <ac:inkMk id="44" creationId="{624C1661-5AE0-4916-B216-6C86C585345A}"/>
          </ac:inkMkLst>
        </pc:inkChg>
        <pc:inkChg chg="add del mod">
          <ac:chgData name="Ina Koys" userId="0609e710-1d4b-4d0b-9624-235b1f1642ad" providerId="ADAL" clId="{39EB0C1F-1505-454D-86C1-7EC965CCB388}" dt="2020-08-12T13:49:08.543" v="101"/>
          <ac:inkMkLst>
            <pc:docMk/>
            <pc:sldMk cId="4281198576" sldId="259"/>
            <ac:inkMk id="45" creationId="{ABD3C9FD-BC3B-4BEA-825E-DE3D1EDCA48C}"/>
          </ac:inkMkLst>
        </pc:inkChg>
        <pc:inkChg chg="add mod">
          <ac:chgData name="Ina Koys" userId="0609e710-1d4b-4d0b-9624-235b1f1642ad" providerId="ADAL" clId="{39EB0C1F-1505-454D-86C1-7EC965CCB388}" dt="2020-08-12T13:49:24.289" v="116"/>
          <ac:inkMkLst>
            <pc:docMk/>
            <pc:sldMk cId="4281198576" sldId="259"/>
            <ac:inkMk id="48" creationId="{BB6F2531-F553-4456-BC1E-AF04F4E1EF12}"/>
          </ac:inkMkLst>
        </pc:inkChg>
        <pc:inkChg chg="add mod">
          <ac:chgData name="Ina Koys" userId="0609e710-1d4b-4d0b-9624-235b1f1642ad" providerId="ADAL" clId="{39EB0C1F-1505-454D-86C1-7EC965CCB388}" dt="2020-08-12T13:49:24.289" v="116"/>
          <ac:inkMkLst>
            <pc:docMk/>
            <pc:sldMk cId="4281198576" sldId="259"/>
            <ac:inkMk id="49" creationId="{CBC5802D-3FC4-4E2D-87CC-2E49742201C0}"/>
          </ac:inkMkLst>
        </pc:inkChg>
        <pc:inkChg chg="add mod">
          <ac:chgData name="Ina Koys" userId="0609e710-1d4b-4d0b-9624-235b1f1642ad" providerId="ADAL" clId="{39EB0C1F-1505-454D-86C1-7EC965CCB388}" dt="2020-08-12T13:49:24.289" v="116"/>
          <ac:inkMkLst>
            <pc:docMk/>
            <pc:sldMk cId="4281198576" sldId="259"/>
            <ac:inkMk id="50" creationId="{AE4A3BFB-E907-4F15-8925-9F71A7DC0EEF}"/>
          </ac:inkMkLst>
        </pc:inkChg>
        <pc:inkChg chg="add mod">
          <ac:chgData name="Ina Koys" userId="0609e710-1d4b-4d0b-9624-235b1f1642ad" providerId="ADAL" clId="{39EB0C1F-1505-454D-86C1-7EC965CCB388}" dt="2020-08-12T13:49:24.289" v="116"/>
          <ac:inkMkLst>
            <pc:docMk/>
            <pc:sldMk cId="4281198576" sldId="259"/>
            <ac:inkMk id="51" creationId="{3C321C52-A686-4D51-9DD2-622E97ECB942}"/>
          </ac:inkMkLst>
        </pc:inkChg>
        <pc:inkChg chg="add mod">
          <ac:chgData name="Ina Koys" userId="0609e710-1d4b-4d0b-9624-235b1f1642ad" providerId="ADAL" clId="{39EB0C1F-1505-454D-86C1-7EC965CCB388}" dt="2020-08-12T13:49:24.289" v="116"/>
          <ac:inkMkLst>
            <pc:docMk/>
            <pc:sldMk cId="4281198576" sldId="259"/>
            <ac:inkMk id="52" creationId="{F8042975-EFF2-4753-9B8F-4381AE211AAB}"/>
          </ac:inkMkLst>
        </pc:inkChg>
        <pc:inkChg chg="add mod">
          <ac:chgData name="Ina Koys" userId="0609e710-1d4b-4d0b-9624-235b1f1642ad" providerId="ADAL" clId="{39EB0C1F-1505-454D-86C1-7EC965CCB388}" dt="2020-08-12T13:49:24.289" v="116"/>
          <ac:inkMkLst>
            <pc:docMk/>
            <pc:sldMk cId="4281198576" sldId="259"/>
            <ac:inkMk id="53" creationId="{B169A66A-FEC6-44EF-84C8-A81288A32079}"/>
          </ac:inkMkLst>
        </pc:inkChg>
        <pc:inkChg chg="add mod">
          <ac:chgData name="Ina Koys" userId="0609e710-1d4b-4d0b-9624-235b1f1642ad" providerId="ADAL" clId="{39EB0C1F-1505-454D-86C1-7EC965CCB388}" dt="2020-08-12T13:49:24.289" v="116"/>
          <ac:inkMkLst>
            <pc:docMk/>
            <pc:sldMk cId="4281198576" sldId="259"/>
            <ac:inkMk id="54" creationId="{F5F5A331-21F0-4371-A0E0-A28A123943EE}"/>
          </ac:inkMkLst>
        </pc:inkChg>
        <pc:inkChg chg="add mod">
          <ac:chgData name="Ina Koys" userId="0609e710-1d4b-4d0b-9624-235b1f1642ad" providerId="ADAL" clId="{39EB0C1F-1505-454D-86C1-7EC965CCB388}" dt="2020-08-12T13:49:24.289" v="116"/>
          <ac:inkMkLst>
            <pc:docMk/>
            <pc:sldMk cId="4281198576" sldId="259"/>
            <ac:inkMk id="55" creationId="{4F7A9405-2754-4B82-A0FD-F2EE71E3D2A4}"/>
          </ac:inkMkLst>
        </pc:inkChg>
      </pc:sldChg>
      <pc:sldChg chg="addSp delSp modSp new mod">
        <pc:chgData name="Ina Koys" userId="0609e710-1d4b-4d0b-9624-235b1f1642ad" providerId="ADAL" clId="{39EB0C1F-1505-454D-86C1-7EC965CCB388}" dt="2020-08-12T13:50:22.996" v="138"/>
        <pc:sldMkLst>
          <pc:docMk/>
          <pc:sldMk cId="2771309891" sldId="260"/>
        </pc:sldMkLst>
        <pc:grpChg chg="del mod">
          <ac:chgData name="Ina Koys" userId="0609e710-1d4b-4d0b-9624-235b1f1642ad" providerId="ADAL" clId="{39EB0C1F-1505-454D-86C1-7EC965CCB388}" dt="2020-08-12T13:50:22.996" v="138"/>
          <ac:grpSpMkLst>
            <pc:docMk/>
            <pc:sldMk cId="2771309891" sldId="260"/>
            <ac:grpSpMk id="10" creationId="{4E590C9E-690E-43A6-84C7-865AC83BB1F9}"/>
          </ac:grpSpMkLst>
        </pc:grpChg>
        <pc:grpChg chg="del mod">
          <ac:chgData name="Ina Koys" userId="0609e710-1d4b-4d0b-9624-235b1f1642ad" providerId="ADAL" clId="{39EB0C1F-1505-454D-86C1-7EC965CCB388}" dt="2020-08-12T13:50:22.996" v="138"/>
          <ac:grpSpMkLst>
            <pc:docMk/>
            <pc:sldMk cId="2771309891" sldId="260"/>
            <ac:grpSpMk id="11" creationId="{D30E6FA8-B21A-4293-BAE8-9B7E1DAA9C9C}"/>
          </ac:grpSpMkLst>
        </pc:grpChg>
        <pc:grpChg chg="mod">
          <ac:chgData name="Ina Koys" userId="0609e710-1d4b-4d0b-9624-235b1f1642ad" providerId="ADAL" clId="{39EB0C1F-1505-454D-86C1-7EC965CCB388}" dt="2020-08-12T13:50:22.996" v="138"/>
          <ac:grpSpMkLst>
            <pc:docMk/>
            <pc:sldMk cId="2771309891" sldId="260"/>
            <ac:grpSpMk id="13" creationId="{812E559E-4F4B-4955-A1F0-1BB8A0E660FE}"/>
          </ac:grpSpMkLst>
        </pc:grpChg>
        <pc:inkChg chg="add mod">
          <ac:chgData name="Ina Koys" userId="0609e710-1d4b-4d0b-9624-235b1f1642ad" providerId="ADAL" clId="{39EB0C1F-1505-454D-86C1-7EC965CCB388}" dt="2020-08-12T13:50:22.996" v="138"/>
          <ac:inkMkLst>
            <pc:docMk/>
            <pc:sldMk cId="2771309891" sldId="260"/>
            <ac:inkMk id="2" creationId="{BF6E4B58-B410-4C5F-B3CB-59B9939A09F7}"/>
          </ac:inkMkLst>
        </pc:inkChg>
        <pc:inkChg chg="add mod">
          <ac:chgData name="Ina Koys" userId="0609e710-1d4b-4d0b-9624-235b1f1642ad" providerId="ADAL" clId="{39EB0C1F-1505-454D-86C1-7EC965CCB388}" dt="2020-08-12T13:50:22.996" v="138"/>
          <ac:inkMkLst>
            <pc:docMk/>
            <pc:sldMk cId="2771309891" sldId="260"/>
            <ac:inkMk id="3" creationId="{8336E870-AF18-4B45-B2C0-C5EC779F5391}"/>
          </ac:inkMkLst>
        </pc:inkChg>
        <pc:inkChg chg="add mod">
          <ac:chgData name="Ina Koys" userId="0609e710-1d4b-4d0b-9624-235b1f1642ad" providerId="ADAL" clId="{39EB0C1F-1505-454D-86C1-7EC965CCB388}" dt="2020-08-12T13:50:22.996" v="138"/>
          <ac:inkMkLst>
            <pc:docMk/>
            <pc:sldMk cId="2771309891" sldId="260"/>
            <ac:inkMk id="4" creationId="{5CFF85FA-F1A9-4701-947B-FCEA9084209B}"/>
          </ac:inkMkLst>
        </pc:inkChg>
        <pc:inkChg chg="add mod">
          <ac:chgData name="Ina Koys" userId="0609e710-1d4b-4d0b-9624-235b1f1642ad" providerId="ADAL" clId="{39EB0C1F-1505-454D-86C1-7EC965CCB388}" dt="2020-08-12T13:50:22.996" v="138"/>
          <ac:inkMkLst>
            <pc:docMk/>
            <pc:sldMk cId="2771309891" sldId="260"/>
            <ac:inkMk id="5" creationId="{590BA411-51E0-4A25-A858-B82D8EB211B6}"/>
          </ac:inkMkLst>
        </pc:inkChg>
        <pc:inkChg chg="add mod">
          <ac:chgData name="Ina Koys" userId="0609e710-1d4b-4d0b-9624-235b1f1642ad" providerId="ADAL" clId="{39EB0C1F-1505-454D-86C1-7EC965CCB388}" dt="2020-08-12T13:50:22.996" v="138"/>
          <ac:inkMkLst>
            <pc:docMk/>
            <pc:sldMk cId="2771309891" sldId="260"/>
            <ac:inkMk id="6" creationId="{06506151-3C5C-4EDA-90DD-B9E38647F9A9}"/>
          </ac:inkMkLst>
        </pc:inkChg>
        <pc:inkChg chg="add mod">
          <ac:chgData name="Ina Koys" userId="0609e710-1d4b-4d0b-9624-235b1f1642ad" providerId="ADAL" clId="{39EB0C1F-1505-454D-86C1-7EC965CCB388}" dt="2020-08-12T13:50:22.996" v="138"/>
          <ac:inkMkLst>
            <pc:docMk/>
            <pc:sldMk cId="2771309891" sldId="260"/>
            <ac:inkMk id="7" creationId="{37A42EE2-12FB-4235-BC3D-99E83C741690}"/>
          </ac:inkMkLst>
        </pc:inkChg>
        <pc:inkChg chg="add mod">
          <ac:chgData name="Ina Koys" userId="0609e710-1d4b-4d0b-9624-235b1f1642ad" providerId="ADAL" clId="{39EB0C1F-1505-454D-86C1-7EC965CCB388}" dt="2020-08-12T13:50:22.996" v="138"/>
          <ac:inkMkLst>
            <pc:docMk/>
            <pc:sldMk cId="2771309891" sldId="260"/>
            <ac:inkMk id="8" creationId="{30F7A9A5-3860-4A3A-B959-312CB8420412}"/>
          </ac:inkMkLst>
        </pc:inkChg>
        <pc:inkChg chg="add mod">
          <ac:chgData name="Ina Koys" userId="0609e710-1d4b-4d0b-9624-235b1f1642ad" providerId="ADAL" clId="{39EB0C1F-1505-454D-86C1-7EC965CCB388}" dt="2020-08-12T13:50:22.996" v="138"/>
          <ac:inkMkLst>
            <pc:docMk/>
            <pc:sldMk cId="2771309891" sldId="260"/>
            <ac:inkMk id="9" creationId="{7A6516F0-A913-409D-96D6-C4B92675B8BA}"/>
          </ac:inkMkLst>
        </pc:inkChg>
        <pc:inkChg chg="add mod">
          <ac:chgData name="Ina Koys" userId="0609e710-1d4b-4d0b-9624-235b1f1642ad" providerId="ADAL" clId="{39EB0C1F-1505-454D-86C1-7EC965CCB388}" dt="2020-08-12T13:50:22.996" v="138"/>
          <ac:inkMkLst>
            <pc:docMk/>
            <pc:sldMk cId="2771309891" sldId="260"/>
            <ac:inkMk id="12" creationId="{17419AFD-753B-4DDC-ABA0-C720090BBEC1}"/>
          </ac:inkMkLst>
        </pc:inkChg>
      </pc:sldChg>
      <pc:sldChg chg="addSp modSp new del mod">
        <pc:chgData name="Ina Koys" userId="0609e710-1d4b-4d0b-9624-235b1f1642ad" providerId="ADAL" clId="{39EB0C1F-1505-454D-86C1-7EC965CCB388}" dt="2020-08-12T13:50:08.517" v="126" actId="2696"/>
        <pc:sldMkLst>
          <pc:docMk/>
          <pc:sldMk cId="4068992501" sldId="260"/>
        </pc:sldMkLst>
        <pc:grpChg chg="mod">
          <ac:chgData name="Ina Koys" userId="0609e710-1d4b-4d0b-9624-235b1f1642ad" providerId="ADAL" clId="{39EB0C1F-1505-454D-86C1-7EC965CCB388}" dt="2020-08-12T13:50:01.525" v="125"/>
          <ac:grpSpMkLst>
            <pc:docMk/>
            <pc:sldMk cId="4068992501" sldId="260"/>
            <ac:grpSpMk id="9" creationId="{5317A998-3278-481F-A4E0-7AF06425C123}"/>
          </ac:grpSpMkLst>
        </pc:grpChg>
        <pc:inkChg chg="add mod">
          <ac:chgData name="Ina Koys" userId="0609e710-1d4b-4d0b-9624-235b1f1642ad" providerId="ADAL" clId="{39EB0C1F-1505-454D-86C1-7EC965CCB388}" dt="2020-08-12T13:50:01.525" v="125"/>
          <ac:inkMkLst>
            <pc:docMk/>
            <pc:sldMk cId="4068992501" sldId="260"/>
            <ac:inkMk id="2" creationId="{C08B1ACA-893A-4272-B80E-F4288F367310}"/>
          </ac:inkMkLst>
        </pc:inkChg>
        <pc:inkChg chg="add mod">
          <ac:chgData name="Ina Koys" userId="0609e710-1d4b-4d0b-9624-235b1f1642ad" providerId="ADAL" clId="{39EB0C1F-1505-454D-86C1-7EC965CCB388}" dt="2020-08-12T13:50:01.525" v="125"/>
          <ac:inkMkLst>
            <pc:docMk/>
            <pc:sldMk cId="4068992501" sldId="260"/>
            <ac:inkMk id="3" creationId="{EDF616B2-E156-42F0-B8E2-9FC042192FEE}"/>
          </ac:inkMkLst>
        </pc:inkChg>
        <pc:inkChg chg="add mod">
          <ac:chgData name="Ina Koys" userId="0609e710-1d4b-4d0b-9624-235b1f1642ad" providerId="ADAL" clId="{39EB0C1F-1505-454D-86C1-7EC965CCB388}" dt="2020-08-12T13:50:01.525" v="125"/>
          <ac:inkMkLst>
            <pc:docMk/>
            <pc:sldMk cId="4068992501" sldId="260"/>
            <ac:inkMk id="4" creationId="{6AB2E2E0-539A-4B45-8945-E368CBAA5325}"/>
          </ac:inkMkLst>
        </pc:inkChg>
        <pc:inkChg chg="add mod">
          <ac:chgData name="Ina Koys" userId="0609e710-1d4b-4d0b-9624-235b1f1642ad" providerId="ADAL" clId="{39EB0C1F-1505-454D-86C1-7EC965CCB388}" dt="2020-08-12T13:50:01.525" v="125"/>
          <ac:inkMkLst>
            <pc:docMk/>
            <pc:sldMk cId="4068992501" sldId="260"/>
            <ac:inkMk id="5" creationId="{6726286B-6402-4300-BAA0-60EE76129F71}"/>
          </ac:inkMkLst>
        </pc:inkChg>
        <pc:inkChg chg="add mod">
          <ac:chgData name="Ina Koys" userId="0609e710-1d4b-4d0b-9624-235b1f1642ad" providerId="ADAL" clId="{39EB0C1F-1505-454D-86C1-7EC965CCB388}" dt="2020-08-12T13:50:01.525" v="125"/>
          <ac:inkMkLst>
            <pc:docMk/>
            <pc:sldMk cId="4068992501" sldId="260"/>
            <ac:inkMk id="6" creationId="{1904B94A-2B37-4A8F-AF8E-D9E6FF5A7AAD}"/>
          </ac:inkMkLst>
        </pc:inkChg>
        <pc:inkChg chg="add mod">
          <ac:chgData name="Ina Koys" userId="0609e710-1d4b-4d0b-9624-235b1f1642ad" providerId="ADAL" clId="{39EB0C1F-1505-454D-86C1-7EC965CCB388}" dt="2020-08-12T13:50:01.525" v="125"/>
          <ac:inkMkLst>
            <pc:docMk/>
            <pc:sldMk cId="4068992501" sldId="260"/>
            <ac:inkMk id="7" creationId="{C786A195-9BAC-4B65-B9EE-C1069D74DB73}"/>
          </ac:inkMkLst>
        </pc:inkChg>
        <pc:inkChg chg="add">
          <ac:chgData name="Ina Koys" userId="0609e710-1d4b-4d0b-9624-235b1f1642ad" providerId="ADAL" clId="{39EB0C1F-1505-454D-86C1-7EC965CCB388}" dt="2020-08-12T13:50:00.822" v="124" actId="9405"/>
          <ac:inkMkLst>
            <pc:docMk/>
            <pc:sldMk cId="4068992501" sldId="260"/>
            <ac:inkMk id="8" creationId="{91A60F3C-A70C-44B2-A505-84DBBCAD15AB}"/>
          </ac:inkMkLst>
        </pc:inkChg>
      </pc:sldChg>
      <pc:sldChg chg="addSp modSp new mod">
        <pc:chgData name="Ina Koys" userId="0609e710-1d4b-4d0b-9624-235b1f1642ad" providerId="ADAL" clId="{39EB0C1F-1505-454D-86C1-7EC965CCB388}" dt="2020-08-12T15:25:16.534" v="172" actId="1076"/>
        <pc:sldMkLst>
          <pc:docMk/>
          <pc:sldMk cId="2097937901" sldId="261"/>
        </pc:sldMkLst>
        <pc:graphicFrameChg chg="add mod modGraphic">
          <ac:chgData name="Ina Koys" userId="0609e710-1d4b-4d0b-9624-235b1f1642ad" providerId="ADAL" clId="{39EB0C1F-1505-454D-86C1-7EC965CCB388}" dt="2020-08-12T15:25:16.534" v="172" actId="1076"/>
          <ac:graphicFrameMkLst>
            <pc:docMk/>
            <pc:sldMk cId="2097937901" sldId="261"/>
            <ac:graphicFrameMk id="2" creationId="{2A1D182F-EB29-41D5-8138-8837F9B14EDB}"/>
          </ac:graphicFrameMkLst>
        </pc:graphicFrameChg>
        <pc:graphicFrameChg chg="add mod modGraphic">
          <ac:chgData name="Ina Koys" userId="0609e710-1d4b-4d0b-9624-235b1f1642ad" providerId="ADAL" clId="{39EB0C1F-1505-454D-86C1-7EC965CCB388}" dt="2020-08-12T15:24:56.334" v="171" actId="12789"/>
          <ac:graphicFrameMkLst>
            <pc:docMk/>
            <pc:sldMk cId="2097937901" sldId="261"/>
            <ac:graphicFrameMk id="4" creationId="{9109E812-4C3A-45B7-A1EC-8B6646BF425B}"/>
          </ac:graphicFrameMkLst>
        </pc:graphicFrameChg>
        <pc:graphicFrameChg chg="add mod modGraphic">
          <ac:chgData name="Ina Koys" userId="0609e710-1d4b-4d0b-9624-235b1f1642ad" providerId="ADAL" clId="{39EB0C1F-1505-454D-86C1-7EC965CCB388}" dt="2020-08-12T15:24:56.334" v="171" actId="12789"/>
          <ac:graphicFrameMkLst>
            <pc:docMk/>
            <pc:sldMk cId="2097937901" sldId="261"/>
            <ac:graphicFrameMk id="6" creationId="{05A9DDB1-580E-4391-806A-31F735C79524}"/>
          </ac:graphicFrameMkLst>
        </pc:graphicFrameChg>
      </pc:sldChg>
      <pc:sldChg chg="addSp modSp new modAnim">
        <pc:chgData name="Ina Koys" userId="0609e710-1d4b-4d0b-9624-235b1f1642ad" providerId="ADAL" clId="{39EB0C1F-1505-454D-86C1-7EC965CCB388}" dt="2020-08-12T15:30:34.532" v="174" actId="931"/>
        <pc:sldMkLst>
          <pc:docMk/>
          <pc:sldMk cId="866586743" sldId="262"/>
        </pc:sldMkLst>
        <pc:graphicFrameChg chg="add mod">
          <ac:chgData name="Ina Koys" userId="0609e710-1d4b-4d0b-9624-235b1f1642ad" providerId="ADAL" clId="{39EB0C1F-1505-454D-86C1-7EC965CCB388}" dt="2020-08-12T15:30:34.532" v="174" actId="931"/>
          <ac:graphicFrameMkLst>
            <pc:docMk/>
            <pc:sldMk cId="866586743" sldId="262"/>
            <ac:graphicFrameMk id="2" creationId="{F5B8E73D-D052-42BF-97D8-1A7C329346B5}"/>
          </ac:graphicFrameMkLst>
        </pc:graphicFrameChg>
      </pc:sldChg>
    </pc:docChg>
  </pc:docChgLst>
  <pc:docChgLst>
    <pc:chgData name="Ina Koys" userId="0609e710-1d4b-4d0b-9624-235b1f1642ad" providerId="ADAL" clId="{BFC0429C-2143-4D1B-A3A3-225235AB9576}"/>
    <pc:docChg chg="undo custSel addSld delSld modSld">
      <pc:chgData name="Ina Koys" userId="0609e710-1d4b-4d0b-9624-235b1f1642ad" providerId="ADAL" clId="{BFC0429C-2143-4D1B-A3A3-225235AB9576}" dt="2020-08-12T18:52:37.348" v="202" actId="478"/>
      <pc:docMkLst>
        <pc:docMk/>
      </pc:docMkLst>
      <pc:sldChg chg="addSp modSp mod modAnim">
        <pc:chgData name="Ina Koys" userId="0609e710-1d4b-4d0b-9624-235b1f1642ad" providerId="ADAL" clId="{BFC0429C-2143-4D1B-A3A3-225235AB9576}" dt="2020-08-12T17:40:35.224" v="196"/>
        <pc:sldMkLst>
          <pc:docMk/>
          <pc:sldMk cId="1484735051" sldId="257"/>
        </pc:sldMkLst>
        <pc:picChg chg="add mod">
          <ac:chgData name="Ina Koys" userId="0609e710-1d4b-4d0b-9624-235b1f1642ad" providerId="ADAL" clId="{BFC0429C-2143-4D1B-A3A3-225235AB9576}" dt="2020-08-12T17:39:59.886" v="195"/>
          <ac:picMkLst>
            <pc:docMk/>
            <pc:sldMk cId="1484735051" sldId="257"/>
            <ac:picMk id="2" creationId="{7874640C-1F1A-485D-A394-BAA3F0F0482B}"/>
          </ac:picMkLst>
        </pc:picChg>
        <pc:picChg chg="mod modCrop">
          <ac:chgData name="Ina Koys" userId="0609e710-1d4b-4d0b-9624-235b1f1642ad" providerId="ADAL" clId="{BFC0429C-2143-4D1B-A3A3-225235AB9576}" dt="2020-08-12T13:33:58.151" v="96" actId="1076"/>
          <ac:picMkLst>
            <pc:docMk/>
            <pc:sldMk cId="1484735051" sldId="257"/>
            <ac:picMk id="6" creationId="{CFA90492-9DD7-4904-8802-C0B3B9477786}"/>
          </ac:picMkLst>
        </pc:picChg>
      </pc:sldChg>
      <pc:sldChg chg="addSp delSp modSp new mod">
        <pc:chgData name="Ina Koys" userId="0609e710-1d4b-4d0b-9624-235b1f1642ad" providerId="ADAL" clId="{BFC0429C-2143-4D1B-A3A3-225235AB9576}" dt="2020-08-11T17:33:41.185" v="95" actId="1076"/>
        <pc:sldMkLst>
          <pc:docMk/>
          <pc:sldMk cId="2809222797" sldId="258"/>
        </pc:sldMkLst>
        <pc:spChg chg="mod topLvl">
          <ac:chgData name="Ina Koys" userId="0609e710-1d4b-4d0b-9624-235b1f1642ad" providerId="ADAL" clId="{BFC0429C-2143-4D1B-A3A3-225235AB9576}" dt="2020-08-11T17:30:58.710" v="94" actId="165"/>
          <ac:spMkLst>
            <pc:docMk/>
            <pc:sldMk cId="2809222797" sldId="258"/>
            <ac:spMk id="5" creationId="{46608154-A48E-469D-9188-97EC5C2CD6F5}"/>
          </ac:spMkLst>
        </pc:spChg>
        <pc:spChg chg="mod topLvl">
          <ac:chgData name="Ina Koys" userId="0609e710-1d4b-4d0b-9624-235b1f1642ad" providerId="ADAL" clId="{BFC0429C-2143-4D1B-A3A3-225235AB9576}" dt="2020-08-11T17:30:58.710" v="94" actId="165"/>
          <ac:spMkLst>
            <pc:docMk/>
            <pc:sldMk cId="2809222797" sldId="258"/>
            <ac:spMk id="6" creationId="{8D7BCABC-CC89-4D8A-9ED0-40ACB8879D9E}"/>
          </ac:spMkLst>
        </pc:spChg>
        <pc:spChg chg="mod topLvl">
          <ac:chgData name="Ina Koys" userId="0609e710-1d4b-4d0b-9624-235b1f1642ad" providerId="ADAL" clId="{BFC0429C-2143-4D1B-A3A3-225235AB9576}" dt="2020-08-11T17:30:58.710" v="94" actId="165"/>
          <ac:spMkLst>
            <pc:docMk/>
            <pc:sldMk cId="2809222797" sldId="258"/>
            <ac:spMk id="7" creationId="{C7F59700-E4B6-47CD-9B66-D7C882DFC9FA}"/>
          </ac:spMkLst>
        </pc:spChg>
        <pc:spChg chg="mod topLvl">
          <ac:chgData name="Ina Koys" userId="0609e710-1d4b-4d0b-9624-235b1f1642ad" providerId="ADAL" clId="{BFC0429C-2143-4D1B-A3A3-225235AB9576}" dt="2020-08-11T17:30:58.710" v="94" actId="165"/>
          <ac:spMkLst>
            <pc:docMk/>
            <pc:sldMk cId="2809222797" sldId="258"/>
            <ac:spMk id="8" creationId="{3FA03094-B8EC-4FFB-9C2F-1D5DC865F4EB}"/>
          </ac:spMkLst>
        </pc:spChg>
        <pc:spChg chg="add mod">
          <ac:chgData name="Ina Koys" userId="0609e710-1d4b-4d0b-9624-235b1f1642ad" providerId="ADAL" clId="{BFC0429C-2143-4D1B-A3A3-225235AB9576}" dt="2020-08-11T17:33:41.185" v="95" actId="1076"/>
          <ac:spMkLst>
            <pc:docMk/>
            <pc:sldMk cId="2809222797" sldId="258"/>
            <ac:spMk id="9" creationId="{356A9996-A4B9-41E5-A2AC-0CCFA1697B5D}"/>
          </ac:spMkLst>
        </pc:spChg>
        <pc:spChg chg="add mod">
          <ac:chgData name="Ina Koys" userId="0609e710-1d4b-4d0b-9624-235b1f1642ad" providerId="ADAL" clId="{BFC0429C-2143-4D1B-A3A3-225235AB9576}" dt="2020-08-11T17:26:53.698" v="93" actId="1076"/>
          <ac:spMkLst>
            <pc:docMk/>
            <pc:sldMk cId="2809222797" sldId="258"/>
            <ac:spMk id="10" creationId="{6CE5437B-8E13-48A4-AF8D-1F5B21EC0530}"/>
          </ac:spMkLst>
        </pc:spChg>
        <pc:grpChg chg="add del mod">
          <ac:chgData name="Ina Koys" userId="0609e710-1d4b-4d0b-9624-235b1f1642ad" providerId="ADAL" clId="{BFC0429C-2143-4D1B-A3A3-225235AB9576}" dt="2020-08-11T17:30:58.710" v="94" actId="165"/>
          <ac:grpSpMkLst>
            <pc:docMk/>
            <pc:sldMk cId="2809222797" sldId="258"/>
            <ac:grpSpMk id="2" creationId="{D8804210-4027-4108-B1BB-2BDF32B8EBE7}"/>
          </ac:grpSpMkLst>
        </pc:grpChg>
        <pc:grpChg chg="del mod">
          <ac:chgData name="Ina Koys" userId="0609e710-1d4b-4d0b-9624-235b1f1642ad" providerId="ADAL" clId="{BFC0429C-2143-4D1B-A3A3-225235AB9576}" dt="2020-08-11T13:26:13.437" v="14" actId="165"/>
          <ac:grpSpMkLst>
            <pc:docMk/>
            <pc:sldMk cId="2809222797" sldId="258"/>
            <ac:grpSpMk id="4" creationId="{059AB326-BDBC-4E3C-B281-F1EC346DDB77}"/>
          </ac:grpSpMkLst>
        </pc:grpChg>
        <pc:picChg chg="add del mod">
          <ac:chgData name="Ina Koys" userId="0609e710-1d4b-4d0b-9624-235b1f1642ad" providerId="ADAL" clId="{BFC0429C-2143-4D1B-A3A3-225235AB9576}" dt="2020-08-11T12:47:32.308" v="13" actId="27803"/>
          <ac:picMkLst>
            <pc:docMk/>
            <pc:sldMk cId="2809222797" sldId="258"/>
            <ac:picMk id="3" creationId="{059AB326-BDBC-4E3C-B281-F1EC346DDB77}"/>
          </ac:picMkLst>
        </pc:picChg>
      </pc:sldChg>
      <pc:sldChg chg="new">
        <pc:chgData name="Ina Koys" userId="0609e710-1d4b-4d0b-9624-235b1f1642ad" providerId="ADAL" clId="{BFC0429C-2143-4D1B-A3A3-225235AB9576}" dt="2020-08-12T13:34:01.747" v="97" actId="680"/>
        <pc:sldMkLst>
          <pc:docMk/>
          <pc:sldMk cId="3608805865" sldId="259"/>
        </pc:sldMkLst>
      </pc:sldChg>
      <pc:sldChg chg="new">
        <pc:chgData name="Ina Koys" userId="0609e710-1d4b-4d0b-9624-235b1f1642ad" providerId="ADAL" clId="{BFC0429C-2143-4D1B-A3A3-225235AB9576}" dt="2020-08-12T15:02:55.525" v="98" actId="680"/>
        <pc:sldMkLst>
          <pc:docMk/>
          <pc:sldMk cId="4267773879" sldId="261"/>
        </pc:sldMkLst>
      </pc:sldChg>
      <pc:sldChg chg="addSp delSp modSp add del mod addAnim delAnim modAnim">
        <pc:chgData name="Ina Koys" userId="0609e710-1d4b-4d0b-9624-235b1f1642ad" providerId="ADAL" clId="{BFC0429C-2143-4D1B-A3A3-225235AB9576}" dt="2020-08-12T18:52:37.348" v="202" actId="478"/>
        <pc:sldMkLst>
          <pc:docMk/>
          <pc:sldMk cId="866586743" sldId="262"/>
        </pc:sldMkLst>
        <pc:graphicFrameChg chg="mod">
          <ac:chgData name="Ina Koys" userId="0609e710-1d4b-4d0b-9624-235b1f1642ad" providerId="ADAL" clId="{BFC0429C-2143-4D1B-A3A3-225235AB9576}" dt="2020-08-12T15:40:36.982" v="111" actId="1076"/>
          <ac:graphicFrameMkLst>
            <pc:docMk/>
            <pc:sldMk cId="866586743" sldId="262"/>
            <ac:graphicFrameMk id="2" creationId="{F5B8E73D-D052-42BF-97D8-1A7C329346B5}"/>
          </ac:graphicFrameMkLst>
        </pc:graphicFrameChg>
        <pc:graphicFrameChg chg="add mod">
          <ac:chgData name="Ina Koys" userId="0609e710-1d4b-4d0b-9624-235b1f1642ad" providerId="ADAL" clId="{BFC0429C-2143-4D1B-A3A3-225235AB9576}" dt="2020-08-12T15:40:39.312" v="112" actId="1076"/>
          <ac:graphicFrameMkLst>
            <pc:docMk/>
            <pc:sldMk cId="866586743" sldId="262"/>
            <ac:graphicFrameMk id="3" creationId="{3EE03E39-804D-4A5E-8DE7-329DA54FA6C9}"/>
          </ac:graphicFrameMkLst>
        </pc:graphicFrameChg>
        <pc:picChg chg="add del mod">
          <ac:chgData name="Ina Koys" userId="0609e710-1d4b-4d0b-9624-235b1f1642ad" providerId="ADAL" clId="{BFC0429C-2143-4D1B-A3A3-225235AB9576}" dt="2020-08-12T18:52:37.348" v="202" actId="478"/>
          <ac:picMkLst>
            <pc:docMk/>
            <pc:sldMk cId="866586743" sldId="262"/>
            <ac:picMk id="4" creationId="{AFB9E7D0-4034-41C8-AB76-8D7D19C4EBA2}"/>
          </ac:picMkLst>
        </pc:picChg>
      </pc:sldChg>
      <pc:sldChg chg="new">
        <pc:chgData name="Ina Koys" userId="0609e710-1d4b-4d0b-9624-235b1f1642ad" providerId="ADAL" clId="{BFC0429C-2143-4D1B-A3A3-225235AB9576}" dt="2020-08-12T15:36:25.988" v="99" actId="680"/>
        <pc:sldMkLst>
          <pc:docMk/>
          <pc:sldMk cId="3804691511" sldId="262"/>
        </pc:sldMkLst>
      </pc:sldChg>
      <pc:sldChg chg="addSp modSp new modAnim">
        <pc:chgData name="Ina Koys" userId="0609e710-1d4b-4d0b-9624-235b1f1642ad" providerId="ADAL" clId="{BFC0429C-2143-4D1B-A3A3-225235AB9576}" dt="2020-08-12T16:27:42.021" v="116"/>
        <pc:sldMkLst>
          <pc:docMk/>
          <pc:sldMk cId="3495484171" sldId="263"/>
        </pc:sldMkLst>
        <pc:picChg chg="add mod">
          <ac:chgData name="Ina Koys" userId="0609e710-1d4b-4d0b-9624-235b1f1642ad" providerId="ADAL" clId="{BFC0429C-2143-4D1B-A3A3-225235AB9576}" dt="2020-08-12T16:27:42.021" v="116"/>
          <ac:picMkLst>
            <pc:docMk/>
            <pc:sldMk cId="3495484171" sldId="263"/>
            <ac:picMk id="2" creationId="{2035936F-3FE5-4135-96ED-B73B7039C4C3}"/>
          </ac:picMkLst>
        </pc:picChg>
      </pc:sldChg>
      <pc:sldChg chg="addSp modSp del mod modAnim">
        <pc:chgData name="Ina Koys" userId="0609e710-1d4b-4d0b-9624-235b1f1642ad" providerId="ADAL" clId="{BFC0429C-2143-4D1B-A3A3-225235AB9576}" dt="2020-08-12T15:40:19.759" v="107" actId="2696"/>
        <pc:sldMkLst>
          <pc:docMk/>
          <pc:sldMk cId="4267773879" sldId="263"/>
        </pc:sldMkLst>
        <pc:graphicFrameChg chg="add mod modGraphic">
          <ac:chgData name="Ina Koys" userId="0609e710-1d4b-4d0b-9624-235b1f1642ad" providerId="ADAL" clId="{BFC0429C-2143-4D1B-A3A3-225235AB9576}" dt="2020-08-12T15:39:56.924" v="106" actId="339"/>
          <ac:graphicFrameMkLst>
            <pc:docMk/>
            <pc:sldMk cId="4267773879" sldId="263"/>
            <ac:graphicFrameMk id="2" creationId="{767C068F-683D-4E79-AAFD-EC91ED28A6F7}"/>
          </ac:graphicFrameMkLst>
        </pc:graphicFrameChg>
      </pc:sldChg>
      <pc:sldChg chg="addSp modSp new mod">
        <pc:chgData name="Ina Koys" userId="0609e710-1d4b-4d0b-9624-235b1f1642ad" providerId="ADAL" clId="{BFC0429C-2143-4D1B-A3A3-225235AB9576}" dt="2020-08-12T17:17:21.360" v="186" actId="27918"/>
        <pc:sldMkLst>
          <pc:docMk/>
          <pc:sldMk cId="306738784" sldId="264"/>
        </pc:sldMkLst>
        <pc:graphicFrameChg chg="add mod">
          <ac:chgData name="Ina Koys" userId="0609e710-1d4b-4d0b-9624-235b1f1642ad" providerId="ADAL" clId="{BFC0429C-2143-4D1B-A3A3-225235AB9576}" dt="2020-08-12T17:13:14.647" v="184" actId="5793"/>
          <ac:graphicFrameMkLst>
            <pc:docMk/>
            <pc:sldMk cId="306738784" sldId="264"/>
            <ac:graphicFrameMk id="4" creationId="{06D822FF-EE43-47D6-81AA-84F4F94B83A3}"/>
          </ac:graphicFrameMkLst>
        </pc:graphicFrameChg>
      </pc:sldChg>
      <pc:sldChg chg="del">
        <pc:chgData name="Ina Koys" userId="0609e710-1d4b-4d0b-9624-235b1f1642ad" providerId="ADAL" clId="{BFC0429C-2143-4D1B-A3A3-225235AB9576}" dt="2020-08-12T15:40:29.026" v="108" actId="2696"/>
        <pc:sldMkLst>
          <pc:docMk/>
          <pc:sldMk cId="3804691511" sldId="264"/>
        </pc:sldMkLst>
      </pc:sldChg>
      <pc:sldChg chg="addSp modSp new del mod">
        <pc:chgData name="Ina Koys" userId="0609e710-1d4b-4d0b-9624-235b1f1642ad" providerId="ADAL" clId="{BFC0429C-2143-4D1B-A3A3-225235AB9576}" dt="2020-08-12T17:22:55.107" v="194" actId="47"/>
        <pc:sldMkLst>
          <pc:docMk/>
          <pc:sldMk cId="3556001595" sldId="265"/>
        </pc:sldMkLst>
        <pc:graphicFrameChg chg="add mod">
          <ac:chgData name="Ina Koys" userId="0609e710-1d4b-4d0b-9624-235b1f1642ad" providerId="ADAL" clId="{BFC0429C-2143-4D1B-A3A3-225235AB9576}" dt="2020-08-12T17:17:44.066" v="189" actId="1957"/>
          <ac:graphicFrameMkLst>
            <pc:docMk/>
            <pc:sldMk cId="3556001595" sldId="265"/>
            <ac:graphicFrameMk id="4" creationId="{FF862923-1F19-4321-8EF1-E92219125C91}"/>
          </ac:graphicFrameMkLst>
        </pc:graphicFrameChg>
      </pc:sldChg>
    </pc:docChg>
  </pc:docChgLst>
  <pc:docChgLst>
    <pc:chgData name="Ina Koys" userId="0609e710-1d4b-4d0b-9624-235b1f1642ad" providerId="ADAL" clId="{627A6996-EAEF-45C4-BA28-28A47D60A68E}"/>
    <pc:docChg chg="undo custSel addSld delSld modSld">
      <pc:chgData name="Ina Koys" userId="0609e710-1d4b-4d0b-9624-235b1f1642ad" providerId="ADAL" clId="{627A6996-EAEF-45C4-BA28-28A47D60A68E}" dt="2020-08-14T16:28:31.401" v="422"/>
      <pc:docMkLst>
        <pc:docMk/>
      </pc:docMkLst>
      <pc:sldChg chg="addSp delSp mod modTransition delAnim">
        <pc:chgData name="Ina Koys" userId="0609e710-1d4b-4d0b-9624-235b1f1642ad" providerId="ADAL" clId="{627A6996-EAEF-45C4-BA28-28A47D60A68E}" dt="2020-08-13T17:21:20.307" v="57"/>
        <pc:sldMkLst>
          <pc:docMk/>
          <pc:sldMk cId="1484735051" sldId="257"/>
        </pc:sldMkLst>
        <pc:picChg chg="del">
          <ac:chgData name="Ina Koys" userId="0609e710-1d4b-4d0b-9624-235b1f1642ad" providerId="ADAL" clId="{627A6996-EAEF-45C4-BA28-28A47D60A68E}" dt="2020-08-13T16:15:14.782" v="28" actId="21"/>
          <ac:picMkLst>
            <pc:docMk/>
            <pc:sldMk cId="1484735051" sldId="257"/>
            <ac:picMk id="2" creationId="{7874640C-1F1A-485D-A394-BAA3F0F0482B}"/>
          </ac:picMkLst>
        </pc:picChg>
        <pc:picChg chg="add del">
          <ac:chgData name="Ina Koys" userId="0609e710-1d4b-4d0b-9624-235b1f1642ad" providerId="ADAL" clId="{627A6996-EAEF-45C4-BA28-28A47D60A68E}" dt="2020-08-13T16:38:10.499" v="33" actId="22"/>
          <ac:picMkLst>
            <pc:docMk/>
            <pc:sldMk cId="1484735051" sldId="257"/>
            <ac:picMk id="4" creationId="{8E83DC9C-D0D4-4B7D-A531-E8B16F617B00}"/>
          </ac:picMkLst>
        </pc:picChg>
      </pc:sldChg>
      <pc:sldChg chg="modTransition modAnim">
        <pc:chgData name="Ina Koys" userId="0609e710-1d4b-4d0b-9624-235b1f1642ad" providerId="ADAL" clId="{627A6996-EAEF-45C4-BA28-28A47D60A68E}" dt="2020-08-14T13:00:15.712" v="183"/>
        <pc:sldMkLst>
          <pc:docMk/>
          <pc:sldMk cId="2809222797" sldId="258"/>
        </pc:sldMkLst>
      </pc:sldChg>
      <pc:sldChg chg="modTransition modAnim">
        <pc:chgData name="Ina Koys" userId="0609e710-1d4b-4d0b-9624-235b1f1642ad" providerId="ADAL" clId="{627A6996-EAEF-45C4-BA28-28A47D60A68E}" dt="2020-08-14T13:34:21.458" v="190"/>
        <pc:sldMkLst>
          <pc:docMk/>
          <pc:sldMk cId="2771309891" sldId="260"/>
        </pc:sldMkLst>
      </pc:sldChg>
      <pc:sldChg chg="delSp modSp mod modTransition modAnim">
        <pc:chgData name="Ina Koys" userId="0609e710-1d4b-4d0b-9624-235b1f1642ad" providerId="ADAL" clId="{627A6996-EAEF-45C4-BA28-28A47D60A68E}" dt="2020-08-14T13:47:54.316" v="198"/>
        <pc:sldMkLst>
          <pc:docMk/>
          <pc:sldMk cId="2097937901" sldId="261"/>
        </pc:sldMkLst>
        <pc:graphicFrameChg chg="mod modGraphic">
          <ac:chgData name="Ina Koys" userId="0609e710-1d4b-4d0b-9624-235b1f1642ad" providerId="ADAL" clId="{627A6996-EAEF-45C4-BA28-28A47D60A68E}" dt="2020-08-14T13:42:00.658" v="192"/>
          <ac:graphicFrameMkLst>
            <pc:docMk/>
            <pc:sldMk cId="2097937901" sldId="261"/>
            <ac:graphicFrameMk id="2" creationId="{2A1D182F-EB29-41D5-8138-8837F9B14EDB}"/>
          </ac:graphicFrameMkLst>
        </pc:graphicFrameChg>
        <pc:graphicFrameChg chg="del">
          <ac:chgData name="Ina Koys" userId="0609e710-1d4b-4d0b-9624-235b1f1642ad" providerId="ADAL" clId="{627A6996-EAEF-45C4-BA28-28A47D60A68E}" dt="2020-08-13T14:14:50.652" v="0" actId="478"/>
          <ac:graphicFrameMkLst>
            <pc:docMk/>
            <pc:sldMk cId="2097937901" sldId="261"/>
            <ac:graphicFrameMk id="4" creationId="{9109E812-4C3A-45B7-A1EC-8B6646BF425B}"/>
          </ac:graphicFrameMkLst>
        </pc:graphicFrameChg>
        <pc:graphicFrameChg chg="del mod">
          <ac:chgData name="Ina Koys" userId="0609e710-1d4b-4d0b-9624-235b1f1642ad" providerId="ADAL" clId="{627A6996-EAEF-45C4-BA28-28A47D60A68E}" dt="2020-08-13T14:14:53.677" v="2" actId="478"/>
          <ac:graphicFrameMkLst>
            <pc:docMk/>
            <pc:sldMk cId="2097937901" sldId="261"/>
            <ac:graphicFrameMk id="6" creationId="{05A9DDB1-580E-4391-806A-31F735C79524}"/>
          </ac:graphicFrameMkLst>
        </pc:graphicFrameChg>
      </pc:sldChg>
      <pc:sldChg chg="delSp modSp del mod modTransition delAnim">
        <pc:chgData name="Ina Koys" userId="0609e710-1d4b-4d0b-9624-235b1f1642ad" providerId="ADAL" clId="{627A6996-EAEF-45C4-BA28-28A47D60A68E}" dt="2020-08-14T14:15:23.361" v="201" actId="47"/>
        <pc:sldMkLst>
          <pc:docMk/>
          <pc:sldMk cId="866586743" sldId="262"/>
        </pc:sldMkLst>
        <pc:graphicFrameChg chg="del">
          <ac:chgData name="Ina Koys" userId="0609e710-1d4b-4d0b-9624-235b1f1642ad" providerId="ADAL" clId="{627A6996-EAEF-45C4-BA28-28A47D60A68E}" dt="2020-08-13T14:15:01.200" v="4" actId="478"/>
          <ac:graphicFrameMkLst>
            <pc:docMk/>
            <pc:sldMk cId="866586743" sldId="262"/>
            <ac:graphicFrameMk id="2" creationId="{F5B8E73D-D052-42BF-97D8-1A7C329346B5}"/>
          </ac:graphicFrameMkLst>
        </pc:graphicFrameChg>
        <pc:graphicFrameChg chg="mod">
          <ac:chgData name="Ina Koys" userId="0609e710-1d4b-4d0b-9624-235b1f1642ad" providerId="ADAL" clId="{627A6996-EAEF-45C4-BA28-28A47D60A68E}" dt="2020-08-13T14:15:06.220" v="5" actId="1076"/>
          <ac:graphicFrameMkLst>
            <pc:docMk/>
            <pc:sldMk cId="866586743" sldId="262"/>
            <ac:graphicFrameMk id="3" creationId="{3EE03E39-804D-4A5E-8DE7-329DA54FA6C9}"/>
          </ac:graphicFrameMkLst>
        </pc:graphicFrameChg>
      </pc:sldChg>
      <pc:sldChg chg="addSp modSp mod modTransition modAnim">
        <pc:chgData name="Ina Koys" userId="0609e710-1d4b-4d0b-9624-235b1f1642ad" providerId="ADAL" clId="{627A6996-EAEF-45C4-BA28-28A47D60A68E}" dt="2020-08-14T16:28:31.401" v="422"/>
        <pc:sldMkLst>
          <pc:docMk/>
          <pc:sldMk cId="3495484171" sldId="263"/>
        </pc:sldMkLst>
        <pc:spChg chg="add mod">
          <ac:chgData name="Ina Koys" userId="0609e710-1d4b-4d0b-9624-235b1f1642ad" providerId="ADAL" clId="{627A6996-EAEF-45C4-BA28-28A47D60A68E}" dt="2020-08-14T14:46:43.909" v="362" actId="790"/>
          <ac:spMkLst>
            <pc:docMk/>
            <pc:sldMk cId="3495484171" sldId="263"/>
            <ac:spMk id="3" creationId="{8F4D35EB-847A-4A74-8B2A-E42B5A454FF4}"/>
          </ac:spMkLst>
        </pc:spChg>
        <pc:spChg chg="add mod">
          <ac:chgData name="Ina Koys" userId="0609e710-1d4b-4d0b-9624-235b1f1642ad" providerId="ADAL" clId="{627A6996-EAEF-45C4-BA28-28A47D60A68E}" dt="2020-08-14T15:07:41.969" v="405" actId="1076"/>
          <ac:spMkLst>
            <pc:docMk/>
            <pc:sldMk cId="3495484171" sldId="263"/>
            <ac:spMk id="4" creationId="{2EEE4F4C-C29E-47F5-BC78-811CD5A9568D}"/>
          </ac:spMkLst>
        </pc:spChg>
        <pc:picChg chg="mod">
          <ac:chgData name="Ina Koys" userId="0609e710-1d4b-4d0b-9624-235b1f1642ad" providerId="ADAL" clId="{627A6996-EAEF-45C4-BA28-28A47D60A68E}" dt="2020-08-14T15:07:23.668" v="403" actId="1076"/>
          <ac:picMkLst>
            <pc:docMk/>
            <pc:sldMk cId="3495484171" sldId="263"/>
            <ac:picMk id="2" creationId="{2035936F-3FE5-4135-96ED-B73B7039C4C3}"/>
          </ac:picMkLst>
        </pc:picChg>
      </pc:sldChg>
      <pc:sldChg chg="modTransition modAnim">
        <pc:chgData name="Ina Koys" userId="0609e710-1d4b-4d0b-9624-235b1f1642ad" providerId="ADAL" clId="{627A6996-EAEF-45C4-BA28-28A47D60A68E}" dt="2020-08-14T15:55:43.190" v="421"/>
        <pc:sldMkLst>
          <pc:docMk/>
          <pc:sldMk cId="306738784" sldId="264"/>
        </pc:sldMkLst>
      </pc:sldChg>
      <pc:sldChg chg="addSp delSp modSp new mod modTransition setBg modAnim chgLayout">
        <pc:chgData name="Ina Koys" userId="0609e710-1d4b-4d0b-9624-235b1f1642ad" providerId="ADAL" clId="{627A6996-EAEF-45C4-BA28-28A47D60A68E}" dt="2020-08-13T17:21:11.818" v="56"/>
        <pc:sldMkLst>
          <pc:docMk/>
          <pc:sldMk cId="761107295" sldId="265"/>
        </pc:sldMkLst>
        <pc:spChg chg="del">
          <ac:chgData name="Ina Koys" userId="0609e710-1d4b-4d0b-9624-235b1f1642ad" providerId="ADAL" clId="{627A6996-EAEF-45C4-BA28-28A47D60A68E}" dt="2020-08-13T15:41:00.696" v="8" actId="700"/>
          <ac:spMkLst>
            <pc:docMk/>
            <pc:sldMk cId="761107295" sldId="265"/>
            <ac:spMk id="2" creationId="{377B6210-792F-492A-B829-996A50048054}"/>
          </ac:spMkLst>
        </pc:spChg>
        <pc:spChg chg="del">
          <ac:chgData name="Ina Koys" userId="0609e710-1d4b-4d0b-9624-235b1f1642ad" providerId="ADAL" clId="{627A6996-EAEF-45C4-BA28-28A47D60A68E}" dt="2020-08-13T15:41:00.696" v="8" actId="700"/>
          <ac:spMkLst>
            <pc:docMk/>
            <pc:sldMk cId="761107295" sldId="265"/>
            <ac:spMk id="3" creationId="{344A1E5F-50A3-4AE8-9B29-5EA0C1B12840}"/>
          </ac:spMkLst>
        </pc:spChg>
        <pc:spChg chg="add mod ord">
          <ac:chgData name="Ina Koys" userId="0609e710-1d4b-4d0b-9624-235b1f1642ad" providerId="ADAL" clId="{627A6996-EAEF-45C4-BA28-28A47D60A68E}" dt="2020-08-13T16:12:54.631" v="27" actId="1076"/>
          <ac:spMkLst>
            <pc:docMk/>
            <pc:sldMk cId="761107295" sldId="265"/>
            <ac:spMk id="4" creationId="{7C02E6AC-9682-40C5-9821-E32978025B75}"/>
          </ac:spMkLst>
        </pc:spChg>
        <pc:spChg chg="add del mod ord">
          <ac:chgData name="Ina Koys" userId="0609e710-1d4b-4d0b-9624-235b1f1642ad" providerId="ADAL" clId="{627A6996-EAEF-45C4-BA28-28A47D60A68E}" dt="2020-08-13T16:12:51.106" v="26" actId="478"/>
          <ac:spMkLst>
            <pc:docMk/>
            <pc:sldMk cId="761107295" sldId="265"/>
            <ac:spMk id="5" creationId="{7FC1A025-962F-418A-9AC5-121C17422B2D}"/>
          </ac:spMkLst>
        </pc:spChg>
        <pc:picChg chg="add mod">
          <ac:chgData name="Ina Koys" userId="0609e710-1d4b-4d0b-9624-235b1f1642ad" providerId="ADAL" clId="{627A6996-EAEF-45C4-BA28-28A47D60A68E}" dt="2020-08-13T16:15:21.991" v="31" actId="1076"/>
          <ac:picMkLst>
            <pc:docMk/>
            <pc:sldMk cId="761107295" sldId="265"/>
            <ac:picMk id="6" creationId="{6091108F-A650-4F0F-B49D-5EF161E58180}"/>
          </ac:picMkLst>
        </pc:picChg>
      </pc:sldChg>
      <pc:sldChg chg="modSp add mod modTransition modAnim">
        <pc:chgData name="Ina Koys" userId="0609e710-1d4b-4d0b-9624-235b1f1642ad" providerId="ADAL" clId="{627A6996-EAEF-45C4-BA28-28A47D60A68E}" dt="2020-08-14T13:22:54.036" v="187"/>
        <pc:sldMkLst>
          <pc:docMk/>
          <pc:sldMk cId="2125523459" sldId="266"/>
        </pc:sldMkLst>
        <pc:picChg chg="mod">
          <ac:chgData name="Ina Koys" userId="0609e710-1d4b-4d0b-9624-235b1f1642ad" providerId="ADAL" clId="{627A6996-EAEF-45C4-BA28-28A47D60A68E}" dt="2020-08-13T16:39:05.817" v="39" actId="14100"/>
          <ac:picMkLst>
            <pc:docMk/>
            <pc:sldMk cId="2125523459" sldId="266"/>
            <ac:picMk id="6" creationId="{CFA90492-9DD7-4904-8802-C0B3B9477786}"/>
          </ac:picMkLst>
        </pc:picChg>
      </pc:sldChg>
      <pc:sldChg chg="modSp add mod modTransition modAnim">
        <pc:chgData name="Ina Koys" userId="0609e710-1d4b-4d0b-9624-235b1f1642ad" providerId="ADAL" clId="{627A6996-EAEF-45C4-BA28-28A47D60A68E}" dt="2020-08-14T13:25:41.175" v="188"/>
        <pc:sldMkLst>
          <pc:docMk/>
          <pc:sldMk cId="3997643567" sldId="267"/>
        </pc:sldMkLst>
        <pc:spChg chg="mod">
          <ac:chgData name="Ina Koys" userId="0609e710-1d4b-4d0b-9624-235b1f1642ad" providerId="ADAL" clId="{627A6996-EAEF-45C4-BA28-28A47D60A68E}" dt="2020-08-13T17:46:29.198" v="158" actId="207"/>
          <ac:spMkLst>
            <pc:docMk/>
            <pc:sldMk cId="3997643567" sldId="267"/>
            <ac:spMk id="9" creationId="{356A9996-A4B9-41E5-A2AC-0CCFA1697B5D}"/>
          </ac:spMkLst>
        </pc:spChg>
        <pc:spChg chg="mod">
          <ac:chgData name="Ina Koys" userId="0609e710-1d4b-4d0b-9624-235b1f1642ad" providerId="ADAL" clId="{627A6996-EAEF-45C4-BA28-28A47D60A68E}" dt="2020-08-13T17:39:03.137" v="155" actId="6549"/>
          <ac:spMkLst>
            <pc:docMk/>
            <pc:sldMk cId="3997643567" sldId="267"/>
            <ac:spMk id="10" creationId="{6CE5437B-8E13-48A4-AF8D-1F5B21EC0530}"/>
          </ac:spMkLst>
        </pc:spChg>
      </pc:sldChg>
      <pc:sldChg chg="add">
        <pc:chgData name="Ina Koys" userId="0609e710-1d4b-4d0b-9624-235b1f1642ad" providerId="ADAL" clId="{627A6996-EAEF-45C4-BA28-28A47D60A68E}" dt="2020-08-14T06:29:25.446" v="160"/>
        <pc:sldMkLst>
          <pc:docMk/>
          <pc:sldMk cId="2445679795" sldId="269"/>
        </pc:sldMkLst>
      </pc:sldChg>
      <pc:sldChg chg="new del">
        <pc:chgData name="Ina Koys" userId="0609e710-1d4b-4d0b-9624-235b1f1642ad" providerId="ADAL" clId="{627A6996-EAEF-45C4-BA28-28A47D60A68E}" dt="2020-08-14T14:15:20.618" v="200" actId="47"/>
        <pc:sldMkLst>
          <pc:docMk/>
          <pc:sldMk cId="4232539828" sldId="270"/>
        </pc:sldMkLst>
      </pc:sldChg>
      <pc:sldChg chg="modSp mod">
        <pc:chgData name="Ina Koys" userId="0609e710-1d4b-4d0b-9624-235b1f1642ad" providerId="ADAL" clId="{627A6996-EAEF-45C4-BA28-28A47D60A68E}" dt="2020-08-14T14:15:39.471" v="203" actId="1076"/>
        <pc:sldMkLst>
          <pc:docMk/>
          <pc:sldMk cId="1997752599" sldId="271"/>
        </pc:sldMkLst>
        <pc:graphicFrameChg chg="mod">
          <ac:chgData name="Ina Koys" userId="0609e710-1d4b-4d0b-9624-235b1f1642ad" providerId="ADAL" clId="{627A6996-EAEF-45C4-BA28-28A47D60A68E}" dt="2020-08-14T14:15:39.471" v="203" actId="1076"/>
          <ac:graphicFrameMkLst>
            <pc:docMk/>
            <pc:sldMk cId="1997752599" sldId="271"/>
            <ac:graphicFrameMk id="2" creationId="{C19FE6D1-034C-476F-84DB-778A8AC7F154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dirty="0"/>
              <a:t>Nutrition recommendations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Cereals, cereal products and potatoes</c:v>
                </c:pt>
                <c:pt idx="1">
                  <c:v>Vegetables and salad</c:v>
                </c:pt>
                <c:pt idx="2">
                  <c:v>Fruits</c:v>
                </c:pt>
                <c:pt idx="3">
                  <c:v>Milk and dairy products</c:v>
                </c:pt>
                <c:pt idx="4">
                  <c:v>Meat</c:v>
                </c:pt>
                <c:pt idx="5">
                  <c:v>Oil and fat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200</c:v>
                </c:pt>
                <c:pt idx="1">
                  <c:v>400</c:v>
                </c:pt>
                <c:pt idx="2">
                  <c:v>250</c:v>
                </c:pt>
                <c:pt idx="3">
                  <c:v>250</c:v>
                </c:pt>
                <c:pt idx="4">
                  <c:v>43</c:v>
                </c:pt>
                <c:pt idx="5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342-4AD8-8127-3F5E80DA013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Max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Cereals, cereal products and potatoes</c:v>
                </c:pt>
                <c:pt idx="1">
                  <c:v>Vegetables and salad</c:v>
                </c:pt>
                <c:pt idx="2">
                  <c:v>Fruits</c:v>
                </c:pt>
                <c:pt idx="3">
                  <c:v>Milk and dairy products</c:v>
                </c:pt>
                <c:pt idx="4">
                  <c:v>Meat</c:v>
                </c:pt>
                <c:pt idx="5">
                  <c:v>Oil and fat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300</c:v>
                </c:pt>
                <c:pt idx="3">
                  <c:v>310</c:v>
                </c:pt>
                <c:pt idx="4">
                  <c:v>85</c:v>
                </c:pt>
                <c:pt idx="5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342-4AD8-8127-3F5E80DA01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97083151"/>
        <c:axId val="1150348287"/>
      </c:barChart>
      <c:catAx>
        <c:axId val="6970831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50348287"/>
        <c:crosses val="autoZero"/>
        <c:auto val="1"/>
        <c:lblAlgn val="ctr"/>
        <c:lblOffset val="100"/>
        <c:noMultiLvlLbl val="0"/>
      </c:catAx>
      <c:valAx>
        <c:axId val="11503482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dirty="0"/>
                  <a:t>Gramm </a:t>
                </a:r>
                <a:r>
                  <a:rPr lang="en-GB" baseline="0" dirty="0"/>
                  <a:t>per day</a:t>
                </a:r>
                <a:endParaRPr lang="en-GB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708315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8-12T13:50:12.690"/>
    </inkml:context>
    <inkml:brush xml:id="br0">
      <inkml:brushProperty name="width" value="0.35" units="cm"/>
      <inkml:brushProperty name="height" value="0.35" units="cm"/>
      <inkml:brushProperty name="color" value="#008C3A"/>
    </inkml:brush>
  </inkml:definitions>
  <inkml:trace contextRef="#ctx0" brushRef="#br0">103 1313 5632,'-14'12'507,"7"-7"-304,0 1 1,1 0 0,0 0 0,0 1-1,0 0 1,0 0 0,1 0-1,1 1 1,-5 8 0,4-3-164,0 1 1,1 0-1,0-1 1,1 2-1,1-1 0,0 0 1,1 0-1,0 1 1,1-1-1,3 18 1,2 4-85,2-1 1,22 67-1,-21-80 23,0 0 1,2-1-1,0 0 0,23 32 0,-24-40-3,0-1 1,2 0 0,-1 0-1,1-1 1,1-1 0,0 0-1,1 0 1,15 9 0,-3-7 47,0-1 1,0-1-1,1-1 1,0-1-1,1-1 1,-1-1 0,1-2-1,0-1 1,40 0-1,-17-4 116,0-2 0,-1-2-1,0-2 1,67-20 0,-46 5 94,0-3 0,82-42 0,128-86 120,430-314-61,86-153-156,-433 329-322,-183 155 62,-27 28 11,-148 104 108,39-27 0,2 2 0,61-29 0,-103 56 10,1 0 0,-1 0 0,1 1 0,0-1 0,-1 1 0,1 0 0,7 0-1,-11 1-1,0 0-1,0 0 1,0 1-1,0-1 1,0 0-1,0 0 1,0 1-1,0-1 0,0 1 1,0-1-1,0 1 1,-1-1-1,1 1 1,0-1-1,0 1 1,0 0-1,-1-1 0,1 1 1,-1 0-1,1 0 1,0 0-1,-1-1 1,1 1-1,-1 0 1,1 0-1,-1 0 0,0 0 1,1 0-1,-1 0 1,0 0-1,0 0 1,0 0-1,0 0 0,0 0 1,0 0-1,0 0 1,0 0-1,0 1 1,-1 7 14,0 0 1,-1-1 0,0 1-1,-1-1 1,-5 14 0,-94 204 295,-104 170-196,129-252-62,-132 254 48,-143 307-115,-148 452 198,279-557-302,21 7 27,53-71 75,-122 867-1,216-900 298,41-6 152,28-204-324,-7-203-50,4-1-1,4 0 0,42 127 1,-41-163-14,2-2 0,2 0 0,3-1 0,2-2 0,45 62 0,-52-84-4,1-1 1,1-1-1,1-1 0,1-1 1,0-1-1,2-1 1,1-1-1,52 27 1,-57-34-12,1-2 0,0 0 0,1-1 0,39 9 0,-29-13 2,0-1-1,0-2 1,43-3 0,-43 0-11,1-2 0,-1-1 0,44-12 0,-21-2 40,86-39 0,-77 27-27,83-53 0,108-101 1,12-44 10,0-34 53,-268 261-101,550-606 107,-16-91-75,-25-73 26,-155 168-20,-26-18-12,-160 269 47,-15-7 0,155-547 0,-243 667 36,47-330 1,-83 159-21,-32 307 66,-29-200 1,21 243-43,-4 0 0,-2 1-1,-2 0 1,-3 1 0,-43-82 0,42 103-5,0 0-1,-3 1 0,0 2 0,-3 0 0,0 2 1,-3 1-1,0 2 0,-59-43 0,49 46-50,-1 1 0,-1 3 1,-1 1-1,-1 2 0,-1 2 0,-88-20 0,81 26-132,-2 2-1,1 3 0,-1 2 1,-82 5-1,59 6-518,0 3 0,-113 30 0,106-16-1334,0 3 0,3 4 0,-122 64 0,5 26-2031,198-120 3940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8-12T13:50:14.070"/>
    </inkml:context>
    <inkml:brush xml:id="br0">
      <inkml:brushProperty name="width" value="0.35" units="cm"/>
      <inkml:brushProperty name="height" value="0.35" units="cm"/>
      <inkml:brushProperty name="color" value="#008C3A"/>
    </inkml:brush>
  </inkml:definitions>
  <inkml:trace contextRef="#ctx0" brushRef="#br0">4 4574 5312,'-3'-11'830,"2"6"469,10 11-458,-1 1-799,1 0-1,0-1 1,0 0-1,0-1 1,1 0-1,0-1 1,0 0-1,0 0 1,1-1-1,21 4 1,-13-5-67,1 0 1,-1-2-1,1 0 1,-1-1-1,32-6 1,23-7 106,114-38 1,-115 23 101,73-40 0,-32 8-3,165-119 1,164-161-37,-440 339-146,417-356 155,-317 264-105,69-63-147,8 15-279,-173 138 357,0-1 0,0 1 0,9-4 0,-16 8 22,1-1 0,-1 1-1,0 0 1,1 0 0,-1-1 0,1 1 0,-1 0 0,1 0 0,-1 0 0,1 0 0,0 0 0,-1 0 0,1 0 0,-1 0 0,1 0 0,-1 0-1,1 0 1,-1 0 0,1 0 0,-1 0 0,1 0 0,-1 0 0,1 1 0,-1-1 0,1 0 0,-1 0 0,1 1 0,-1-1 0,0 0-1,1 1 1,-1-1 0,1 0 0,-1 1 0,1 0 0,-1 0 5,1 1 0,-1-1 0,0 0 0,0 1 0,0-1-1,0 0 1,0 1 0,0-1 0,0 0 0,0 1 0,-1-1 0,1 0 0,0 0-1,-1 2 1,-11 26 171,-18 31 0,12-24-86,-165 340 639,92-190-548,-54 113-3,145-298-180,-165 363 229,117-245-309,-36 140 0,74-221-2,-7 58 0,16-80 64,-1 1 0,2-1 1,1 0-1,0 0 0,0 0 1,5 16-1,-5-27 21,1 1 1,-1-2-1,1 1 1,0 0-1,0 0 1,1 0-1,0-1 1,-1 0-1,1 1 1,1-1-1,-1 0 1,1 0-1,-1-1 1,1 1-1,0-1 1,0 0-1,1 0 1,-1 0-1,10 4 1,-7-4-3,0-1 0,0-1 0,0 1 0,0-1 0,0 0 0,0-1 0,0 0 0,1 0 0,-1 0 0,0-1 0,0 0 0,0-1 0,0 1 0,11-5 0,12-7-19,1 0 0,-2-3 0,0 0 0,40-31 0,194-169 92,76-122-42,292-380-26,-397 447 4,565-668-42,10-2-202,-547 637 170,409-441-16,-493 558 10,-34 41 54,-85 85 60,1-2 62,86-69 0,-139 126-89,0 1 0,0 1 1,0-1-1,11-4 0,-17 9-12,-1-1 0,1 1 0,0-1 0,0 1 0,0 0 0,0 0 0,0-1 0,0 1 0,0 0 0,0 0 0,0 0 0,0 0 0,0 0 0,0 0 0,0 0 0,0 0 0,0 1 0,0-1 0,-1 0 0,1 0 0,0 1 0,0-1 0,0 1 0,0-1 0,1 2 0,-1-1 0,-1 0 1,1 0-1,0 1 1,-1-1-1,1 0 1,-1 1-1,1-1 1,-1 0-1,0 1 1,0-1-1,1 1 1,-1-1-1,0 1 1,0-1-1,0 1 1,-1-1-1,1 3 1,-5 19 37,-1-1-1,-1 0 1,-1 0 0,0 0-1,-13 20 1,-83 139 153,51-94-136,-174 302 180,-133 206-1,246-407-121,-63 106 53,101-171-41,-209 351 348,108-170-67,58-99-199,-229 402 285,212-365-428,-175 355-69,232-442-165,12-26 48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8-12T13:50:14.402"/>
    </inkml:context>
    <inkml:brush xml:id="br0">
      <inkml:brushProperty name="width" value="0.35" units="cm"/>
      <inkml:brushProperty name="height" value="0.35" units="cm"/>
      <inkml:brushProperty name="color" value="#008C3A"/>
    </inkml:brush>
  </inkml:definitions>
  <inkml:trace contextRef="#ctx0" brushRef="#br0">87 1 10624,'-81'3'3936,"81"-3"-3040,-5 0-256,13 0-800,9 0-32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8-12T13:50:17.400"/>
    </inkml:context>
    <inkml:brush xml:id="br0">
      <inkml:brushProperty name="width" value="0.35" units="cm"/>
      <inkml:brushProperty name="height" value="0.35" units="cm"/>
      <inkml:brushProperty name="color" value="#008C3A"/>
    </inkml:brush>
  </inkml:definitions>
  <inkml:trace contextRef="#ctx0" brushRef="#br0">90 441 5568,'-54'3'1786,"53"-3"-1744,0 0 1,0 0-1,0 0 0,0 0 0,1 0 0,-1 0 0,0 0 0,0 0 0,0 0 0,0 0 0,1 1 0,-1-1 0,0 0 0,0 1 0,1-1 0,-2 1 0,-13 10 289,9-5-119,9-4-164,14-4-151,-9 1 100,90-16-80,139-42-1,-67 15 54,156-26-12,-264 58 31,391-59-101,0 23-11,272 14 432,-451 29-74,-270 4-187,30-3 255,-33 4-273,0-1-1,0 1 1,0 0 0,0 0-1,0-1 1,0 1-1,0-1 1,0 1 0,0-1-1,0 1 1,0-1-1,0 0 1,0 1 0,0-1-1,0 0 1,-1 0-1,1 0 1,0 0-1,-1 1 1,1-1 0,0 0-1,-1 0 1,1-2-1,-1 2-15,0 0-1,0 0 0,0-1 0,-1 1 0,1 0 1,0 0-1,-1 0 0,1-1 0,-1 1 0,1 0 1,-1 0-1,0 0 0,1 0 0,-1 0 0,0 0 1,0 0-1,0 0 0,1 0 0,-1 0 0,0 0 1,0 1-1,0-1 0,-1 0 0,1 1 1,-2-2-1,0 0 11,-8-4 12,0 0-1,0 0 0,0 1 0,-1 1 0,-19-5 0,9 4-7,0 1-1,-25-1 1,28 4 13,0 1 1,0 1-1,0 1 1,-35 8 0,19-1 54,0 2 0,-58 26 0,53-19-31,0 1-1,2 3 1,0 1 0,2 1 0,-52 46 0,40-25 2,2 3-1,2 1 1,-67 99 0,61-68-66,4 2 1,-41 103 0,60-120-58,3 1 0,3 1 0,-13 74 0,30-117 55,0 0 1,2 1-1,1-1 1,1 0-1,1 1 0,1-1 1,1 0-1,10 39 1,-10-54 0,0 0 0,1-1 0,-1 1 0,2-1 0,-1 0 1,1 0-1,0 0 0,1-1 0,9 11 0,-11-15-1,-1 1 0,1-1 0,0 0 1,0-1-1,1 1 0,-1 0 0,0-1 0,1 0 0,-1 0 0,1-1 0,0 1 1,-1-1-1,1 0 0,0 0 0,0-1 0,0 1 0,0-1 0,0 0 1,8-1-1,1-2-15,0-1 1,-1 0-1,0 0 1,0-1-1,0-1 1,18-11-1,67-50-51,-59 36 70,63-63 1,25-50 111,129-204-45,-55 36-1,-140 216-168,24-44 38,-119 218 42,-30 104 1,-26 120 74,72-228-75,4 0 0,-6 83 1,18-126-17,4 53 0,-1-71 10,1 0 1,0 1 0,1-1 0,0 0-1,1-1 1,7 16 0,-8-23 10,0-1-1,0 1 1,0 0 0,0-1 0,1 1 0,0-1 0,-1 0 0,2 0 0,-1-1 0,0 1 0,1-1-1,0 0 1,6 3 0,-2-2 4,0 0 0,0-1 1,1 0-1,-1-1 0,1 0 0,14 1 0,-8-3-8,1 0 1,-1-1-1,0 0 0,0-2 1,0 0-1,0 0 0,0-2 1,23-9-1,10-8-7,55-34 1,-94 51 35,320-177-70,-270 148 43,40-21 104,147-60 0,-222 106-131,51-12 0,-63 19 50,-1 1-1,1-1 0,-1 2 0,1 0 0,0 0 0,15 4 0,-25-4 2,0 1 0,0-1 0,-1 1 0,1 0 0,0 0-1,-1 0 1,1 1 0,-1-1 0,1 0 0,-1 1 0,1 0 0,-1 0-1,0-1 1,0 1 0,0 0 0,0 1 0,0-1 0,-1 0 0,1 1-1,-1-1 1,1 0 0,-1 1 0,0 0 0,0-1 0,0 1 0,0 0-1,0 0 1,-1-1 0,1 1 0,-1 0 0,0 0 0,0 3-1,0 7-11,-1 0 0,0 0 0,-1 0 0,-1 0 0,-6 20 0,-18 45 25,-70 138-1,36-86 46,30-67-98,16-33-109,1 1 1,-16 50-1,30-80 121,-1 0-1,1 0 0,0 0 0,-1 0 1,1-1-1,0 1 0,0 0 1,0 0-1,0 0 0,0 0 0,0 0 1,0 0-1,0 0 0,0 0 0,0 0 1,1 0-1,-1 0 0,0 0 1,1 1-1,0-1 16,-1-1-1,1 0 1,-1 0 0,1 0-1,0 0 1,-1 1 0,1-1-1,-1 0 1,1 0 0,-1 0-1,1 0 1,0 0 0,-1 0-1,1 0 1,-1-1 0,1 1-1,-1 0 1,1 0 0,-1 0-1,1 0 1,0-1 0,-1 1-1,1 0 1,-1-1 0,10-4-2,-2-1-1,16-13 1,-21 17-10,152-137-278,-120 108 280,234-220 5,-103 111 22,-128 111 11,1 3-1,68-35 1,-92 53-37,0 1 1,1 1-1,17-4 1,-27 8 15,-1 1 1,0 1-1,0-1 0,0 1 0,1-1 1,-1 2-1,0-1 0,0 0 1,1 1-1,-1 0 0,0 1 1,0-1-1,7 4 0,-10-4 0,0 0 0,0 0-1,0 0 1,0 1 0,0-1-1,-1 1 1,1-1 0,-1 1-1,1 0 1,-1 0 0,1-1-1,-1 1 1,0 0 0,0 0-1,0 0 1,0 0 0,0 1-1,-1-1 1,1 0 0,0 0-1,-1 1 1,0-1 0,1 0-1,-1 4 1,-1 5 2,1 0 1,-2 0-1,0 0 1,-3 13-1,-61 162 37,55-158-18,-37 84-46,-7 19-396,53-125 352,0 0 0,0 0 0,1 0 0,0 0-1,0 0 1,0 10 0,1-15 49,0 0 0,0 0 0,0 0 0,0 0 0,0 0 0,0 0 0,0 0 1,1 0-1,-1 0 0,1 0 0,-1 0 0,0 0 0,1-1 0,-1 1 0,1 0 0,0 0 0,-1 0 0,1-1 0,0 1 0,-1 0 0,1-1 0,0 1 0,0 0 0,0-1 0,0 1 0,0-1 0,-1 1 0,1-1 0,0 0 0,0 1 0,0-1 0,0 0 0,0 0 0,0 1 0,0-1 0,0 0 0,0 0 0,0 0 0,0 0 0,0-1 0,0 1 0,2-1 0,2 1-5,1-2 0,-1 1 0,0-1 0,0 0 0,-1 0 0,1 0-1,0 0 1,-1-1 0,1 0 0,6-5 0,3-3 0,24-16-24,50-48 1,28-39-12,-70 68 65,232-206 78,-250 228-80,27-23 10,105-88-31,10 15-47,-165 117 72,16-9 40,39-19 0,-53 29-28,-1-1-1,1 1 1,-1 1 0,1-1 0,0 1 0,0 0 0,0 1 0,-1-1 0,1 1 0,14 2-1,-19-1-11,1-1 0,0 1-1,-1 0 1,1 0 0,-1 0-1,0 0 1,1 0-1,-1 0 1,0 1 0,0-1-1,1 1 1,-1-1 0,0 1-1,-1 0 1,4 4-1,-3-3 10,0 1 0,0-1 0,0 1 0,0-1 0,-1 1 0,0 0-1,0 0 1,0-1 0,1 8 0,-2 3 109,0 1-1,0 0 1,-1 0-1,-5 22 1,-54 233 787,13-65-655,37-160-255,-26 151 112,31-163-133,2 1 1,2-1-1,5 63 0,-3-85-2,1-1 0,0 0 0,1 0 0,0 0 0,7 14 0,-8-20 13,0 0 0,0 0 0,0-1 1,1 1-1,-1-1 0,1 1 0,0-1 0,0 0 0,0 0 1,0-1-1,0 1 0,1 0 0,0-1 0,-1 0 1,1 0-1,4 2 0,0-2 11,-1-1 0,0 0 0,1 0-1,-1 0 1,1-1 0,-1 0 0,1-1 0,-1 0 0,1 0 0,-1 0-1,1-1 1,7-3 0,11-4 4,44-23-1,-68 32-8,44-26 28,-2-1-1,61-47 1,-99 69-26,121-93-18,126-128 0,-178 153 65,254-240 36,-3 29-272,-302 265 118,0 0-1,1 2 1,34-19 0,-57 35 68,0 0 1,0 0 0,0 0 0,0 0-1,0 0 1,0 1 0,0-1 0,1 1-1,-1-1 1,0 1 0,0 0 0,1 0-1,-1 0 1,0 0 0,0 0-1,4 1 1,-5-1 4,-1 1-1,1 0 0,0-1 1,0 1-1,0 0 1,-1-1-1,1 1 0,0 0 1,-1 0-1,1-1 1,-1 1-1,1 0 1,-1 0-1,1 0 0,-1 0 1,0 0-1,1 0 1,-1 0-1,0 0 0,0 0 1,0 0-1,0 0 1,0 0-1,0 0 0,0 1 1,-1 7 17,0 1 1,-1-1-1,0 0 1,-1 0-1,0 0 1,-6 12-1,-93 165 47,61-117-66,-36 71 59,-88 221 0,134-271-137,28-78 68,0 1 1,1 0-1,0 0 0,1 0 0,1 13 1,-1-24 2,1 0 1,0 0-1,0 0 0,1 0 1,-1 0-1,0 0 1,1 0-1,-1 0 0,1 0 1,-1 0-1,1-1 1,0 1-1,0 0 0,0 0 1,0-1-1,0 1 1,0 0-1,1-1 1,-1 0-1,1 1 0,-1-1 1,0 0-1,1 1 1,0-1-1,-1 0 0,1 0 1,0 0-1,0-1 1,-1 1-1,1 0 0,0-1 1,0 1-1,0-1 1,0 1-1,0-1 1,0 0-1,0 0 0,0 0 1,0 0-1,0 0 1,0 0-1,3-2 0,8 0 26,0-2 0,0 0 0,-1 0 1,1-1-1,13-8 0,56-35 76,-33 15-91,67-59 0,35-49 10,28-24 31,-82 88-98,108-64 1,-195 134 58,1 1 0,0 0 1,0 0-1,1 1 1,0 1-1,12-4 0,-23 8-3,1-1-1,0 1 0,0 0 0,-1-1 0,1 1 1,0 0-1,0 0 0,0 0 0,-1 0 0,1 1 0,0-1 1,0 0-1,0 1 0,-1-1 0,1 1 0,0 0 1,-1 0-1,1-1 0,-1 1 0,1 0 0,-1 0 1,1 0-1,-1 1 0,0-1 0,1 0 0,-1 0 1,0 1-1,0-1 0,0 1 0,0-1 0,0 1 0,0-1 1,0 1-1,-1 0 0,1-1 0,-1 1 0,1 0 1,-1 0-1,1-1 0,-1 1 0,0 2 0,1 5 12,-1 0-1,0 1 0,-1-1 0,0 0 0,0 0 1,-4 13-1,-20 52-1,21-64-12,-142 305-54,43-105 30,76-148-88,-27 93 1,53-150 99,-1 2 0,1-1 0,0 0 0,1 0 1,-1 0-1,1 0 0,1 10 0,0-15 4,-1 0 0,0 0 0,0 0 0,1 0 0,-1 0 0,0 0 0,1 0 0,-1 0 0,1 0 0,-1 0 0,1 0 0,-1-1 0,1 1 0,0 0 0,-1 0 0,1-1 0,0 1 0,0 0 0,-1-1 0,3 2 0,-2-2 0,1 0 1,0 0-1,-1 1 1,1-1-1,-1 0 1,1-1-1,-1 1 1,1 0-1,-1 0 1,1-1-1,-1 1 1,1-1-1,-1 1 1,1-1-1,-1 1 1,0-1-1,1 0 1,1-1-1,18-13-27,-1 0 1,32-33-1,-34 31-23,109-120-189,-10-12 339,-7 9-87,-45 63-114,103-94 0,-70 83 131,146-98 0,-222 171-28,33-15-1,-47 26 6,0 1 0,0 0 0,0 0 0,0 0 0,1 2 0,-1-1 0,1 1 0,8-1 0,-14 2 7,0 0 0,0 0-1,0 1 1,0-1 0,-1 1-1,1-1 1,0 1 0,0 0-1,-1 0 1,1 0 0,-1 0-1,1 1 1,-1-1 0,1 1-1,-1-1 1,0 1 0,4 3-1,-4-2 3,1 1-1,-1-1 0,0 1 0,0-1 1,0 1-1,0 0 0,-1 0 1,1 0-1,-1 0 0,1 8 0,0 4 6,-1 0 1,-1 0-1,0 0 0,-1 0 0,-4 21 0,-40 146 20,29-125-59,-51 157 109,-67 170 22,131-378-115,-46 146-49,44-134 40,1 1 0,1 0 1,0 0-1,2 0 0,1 39 0,1-54 15,-1 0-1,1-1 1,0 0-1,0 1 1,1-1-1,-1 1 0,1-1 1,0 0-1,0 0 1,0 0-1,1 0 1,-1 0-1,1-1 1,0 1-1,0-1 0,4 4 1,-4-5 1,1 0 0,-1 0 1,1 0-1,-1 0 0,1-1 0,0 1 1,-1-1-1,1 0 0,0 0 0,0-1 1,0 1-1,0-1 0,0 1 0,0-1 0,0-1 1,0 1-1,-1 0 0,1-1 0,7-2 1,4-1-20,0-2 0,-1 0 0,0 0 0,20-13 0,51-38 7,-75 50 14,89-68 97,95-91 1,183-190-3,-92 61-58,-211 216 4,338-325 817,-408 401-831,-1 0 0,1 0 0,-1 1 1,1-1-1,0 1 0,5-2 0,-9 3-24,1 1 1,-1 0-1,1 0 0,-1 0 1,1 0-1,-1 0 0,1 0 1,-1 0-1,1 0 0,-1 0 1,1 0-1,-1 0 1,1 0-1,-1 0 0,1 0 1,-1 0-1,1 1 0,-1-1 1,1 0-1,-1 0 0,1 0 1,-1 1-1,0-1 0,1 1 1,0 0 1,0 0 1,-1 0-1,1 0 1,0 0 0,-1 1-1,0-1 1,1 0 0,-1 0-1,0 0 1,0 1-1,1-1 1,-1 0 0,0 1-1,0 1 1,-2 17 46,-5 33 0,0 6-95,4-18 34,2 1 0,1-1 0,3 1 0,9 51-1,-6-63-11,2 0 0,1 0 0,1-1 0,2-1 0,0 1 0,25 37 0,-3-15-13,2-2 1,50 53-1,93 80 66,-151-154-64,-22-23 49,3 3 53,-1 0 1,0 1-1,0-1 1,0 2-1,-2-1 1,1 1-1,-1 0 1,6 13-1,-11-20-12,0 0 1,0 0-1,-1 0 0,1 0 0,-1-1 1,0 1-1,1 0 0,-1 0 1,-1 0-1,1 0 0,0 0 0,-1 0 1,0 0-1,1 0 0,-1-1 1,0 1-1,0 0 0,-1-1 0,-2 6 1,0-2 71,0-1 1,-1 1-1,0-1 1,0 0-1,0 0 1,-11 8 0,3-4-33,0-1 0,-1-1 0,0 0 0,-23 8 0,24-11-66,-162 50 164,-57-8-330,109-27 21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8-12T13:50:17.745"/>
    </inkml:context>
    <inkml:brush xml:id="br0">
      <inkml:brushProperty name="width" value="0.35" units="cm"/>
      <inkml:brushProperty name="height" value="0.35" units="cm"/>
      <inkml:brushProperty name="color" value="#008C3A"/>
    </inkml:brush>
  </inkml:definitions>
  <inkml:trace contextRef="#ctx0" brushRef="#br0">31 77 11296,'-30'-34'4192,"30"34"-3264,8-8-257,9 4-2558,18-7 895,21-9-4800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8-12T13:50:18.102"/>
    </inkml:context>
    <inkml:brush xml:id="br0">
      <inkml:brushProperty name="width" value="0.35" units="cm"/>
      <inkml:brushProperty name="height" value="0.35" units="cm"/>
      <inkml:brushProperty name="color" value="#008C3A"/>
    </inkml:brush>
  </inkml:definitions>
  <inkml:trace contextRef="#ctx0" brushRef="#br0">1014 1 7232,'-88'163'2314,"63"-114"-1992,2 1-1,2 1 0,-14 55 0,29-87-251,-60 243 344,56-216-396,-36 173 67,-4 39-26,5 34-43,-61 479 12,70-498-19,-146 936 256,34-244 244,29 240-1848,112-958-4186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8-12T13:50:18.498"/>
    </inkml:context>
    <inkml:brush xml:id="br0">
      <inkml:brushProperty name="width" value="0.35" units="cm"/>
      <inkml:brushProperty name="height" value="0.35" units="cm"/>
      <inkml:brushProperty name="color" value="#008C3A"/>
    </inkml:brush>
  </inkml:definitions>
  <inkml:trace contextRef="#ctx0" brushRef="#br0">49 1 16703,'-48'32'6176,"48"-13"-4768,27 11-448,3-8-3040,26-3 928,30-11-6143,38-19 4063,7-27-3520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8-12T13:50:19.328"/>
    </inkml:context>
    <inkml:brush xml:id="br0">
      <inkml:brushProperty name="width" value="0.35" units="cm"/>
      <inkml:brushProperty name="height" value="0.35" units="cm"/>
      <inkml:brushProperty name="color" value="#008C3A"/>
    </inkml:brush>
  </inkml:definitions>
  <inkml:trace contextRef="#ctx0" brushRef="#br0">1 3 8384,'20'-2'1257,"0"1"-1,37 3 1,105 18-611,792 38-1004,-626-56 273,48-1 26,38 0 49,49 2 52,49-2 150,56-1-16,41-1 59,56-3-32,57-1 127,61 2-106,46-4-74,61-4-22,44 0 149,2084 38 134,185 84-401,83 91 844,-192 51 627,-2997-245-1405,892 76 430,-67-12 54,-67-6-197,-88 0-59,-94 5-149,-93 3-86,-97-3-37,-98-5-27,-91-4-21,-81-11-53,-211-51 69,75 18-472,90 33 0,-157-47 292,0 0 0,0 1 0,9 5 0,-18-9 147,-1-1 0,1 0 1,-1 1-1,1-1 0,-1 0 0,1 1 0,-1-1 0,0 1 0,1-1 1,-1 1-1,0-1 0,1 1 0,-1-1 0,0 1 0,0-1 1,0 1-1,1 0 0,-1-1 8,0 1 0,0-1 1,0 0-1,-1 1 0,1-1 0,0 0 0,0 1 1,0-1-1,0 0 0,0 1 0,-1-1 1,1 0-1,0 1 0,0-1 0,-1 0 0,1 0 1,0 1-1,0-1 0,-1 0 0,1 0 1,0 0-1,-1 1 0,1-1 0,-1 0 1,-5 2-319,-1 0 1,0 0-1,0-1 1,-11 1 0,-61 6-4810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8-12T13:50:22.043"/>
    </inkml:context>
    <inkml:brush xml:id="br0">
      <inkml:brushProperty name="width" value="0.35" units="cm"/>
      <inkml:brushProperty name="height" value="0.35" units="cm"/>
      <inkml:brushProperty name="color" value="#008C3A"/>
    </inkml:brush>
  </inkml:definitions>
  <inkml:trace contextRef="#ctx0" brushRef="#br0">729 206 5056,'2'-52'1929,"-1"-30"-477,-2 77-1315,1 1 0,-1 0 0,0 0 0,0 0 1,0 0-1,-1 0 0,0 0 0,0 0 0,0 0 0,-3-4 0,4 6-88,0 0 1,-1 1-1,1-1 0,0 0 1,-1 1-1,0 0 0,1-1 1,-1 1-1,0 0 0,1 0 1,-1 0-1,0 0 0,0 0 1,0 0-1,0 1 0,0-1 1,0 1-1,0-1 0,0 1 1,0 0-1,0 0 0,0 0 1,0 0-1,-3 0 0,-2 2-13,0-1 0,1 1-1,-1 1 1,0-1-1,1 1 1,-1 0-1,-5 5 1,-43 32-5,43-31-27,-45 40-30,2 2-1,2 2 0,-58 77 1,80-89 15,3 0-1,1 2 1,-37 81 0,39-63-38,2 1 0,-20 90 0,35-116 59,-7 66 0,14-89 6,1 1-1,0-1 1,1 1-1,1-1 1,0 1-1,0-1 1,2 0-1,4 14 1,-6-23-15,0 1 1,0-1-1,0 0 1,1 0 0,0 0-1,0 0 1,0 0 0,0-1-1,0 1 1,1-1-1,-1 0 1,1 0 0,0 0-1,4 2 1,-2-2 17,0 0-1,1-1 1,-1 1 0,1-2 0,-1 1 0,1-1-1,0 0 1,-1 0 0,8 0 0,7-2 104,-1-1-1,0 0 1,1-2 0,-1 0 0,31-12 0,-31 8-55,0-1 0,0 0 0,-1-1 0,-1-2-1,0 1 1,-1-2 0,0-1 0,0 0 0,-2-1 0,0 0 0,16-23 0,10-18 65,-3-1 1,36-73 0,9-44 122,-74 151-209,0-2 0,-2 1 0,-1-1 0,-1 0 0,3-38 1,-8 55-26,0 1 0,0-1 0,-1 0 1,0 1-1,0-1 0,-1 1 0,0 0 1,-1-1-1,1 1 0,-1 0 0,-1 0 1,1 0-1,-1 1 0,0-1 0,-7-7 1,7 10-9,0 0 0,0 0 0,0 0 1,-1 1-1,1 0 0,-1-1 1,0 2-1,0-1 0,0 0 0,0 1 1,-1 0-1,1 0 0,-1 1 1,1-1-1,-1 1 0,1 1 0,-1-1 1,0 1-1,1 0 0,-11 1 1,4 1-14,0 0-1,0 1 1,0 0 0,1 1 0,-1 1 0,-17 9 0,-58 42-33,85-55 31,-27 21-28,1 0 1,1 2-1,1 1 1,1 1-1,-29 39 1,38-42 9,0 1 1,2 0-1,1 1 0,1 0 1,1 1-1,1 0 1,-9 39-1,16-53 11,1 0 0,0 0 0,1 0 0,0 1-1,1-1 1,2 17 0,-2-25 4,1 0 0,0 0 0,0 0-1,0 0 1,0 0 0,1 0 0,0 0 0,-1 0-1,1-1 1,1 1 0,-1-1 0,1 1 0,-1-1-1,1 0 1,0 0 0,0 0 0,0 0-1,0-1 1,1 1 0,-1-1 0,7 3 0,-1-1 8,0-1 1,1 0-1,-1-1 1,0 0-1,1-1 1,0 0-1,-1 0 1,1-1 0,0 0-1,15-3 1,-4 0-15,-1-1 0,1-1 0,36-15 0,-23 5 36,-2-1 1,0-2-1,-1-1 0,35-27 0,-23 10 23,-1-1 0,38-45 0,-71 72-41,0 0 0,-1-1 0,0 0 0,-1 0 0,0 0 0,-1-1 0,7-19 0,-10 24-131,-2 0 0,1 0 0,-1 1 0,0-1 0,0 0 0,-1 0 0,0 0 0,0 0 0,-1 0 0,0 0 0,0 0 0,0 0 0,-1 0 0,0 1 0,0-1 0,-4-6 0,1 5-282,0-1-1,0 1 1,-1 0 0,-7-9-1,-33-30-5028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7CD784-900F-415D-A77C-ED23736B52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17E874-5490-4C3F-BB2A-FC38A6B553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AC7274-3327-4881-A04D-EAFD69A762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6335A-DCEF-43AD-8224-93CC0D248838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55B6E1-8EDE-42EB-9903-3CB19D35F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22ECD6-9386-44A0-92D5-5B8EDCE3F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84D3-8449-4904-A922-476C1F26BAE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78065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2F4732-40FB-41C8-AE7E-6552322C8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4AA3A87-32B5-4AC5-AD59-ED800A6187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FDD103-8B45-4EA2-8EE1-A05708F2B5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6335A-DCEF-43AD-8224-93CC0D248838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F2088D-D663-4FF0-A512-84A0A57ED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F37068-CC47-4E7C-B349-32F976B7F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84D3-8449-4904-A922-476C1F26BAE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4185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70A8CA4-02C7-4922-B8E1-F259D9EC61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6C68ACE-3110-4AEB-A4A4-DEE2A953BF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D46BA0-FEC9-49AD-8446-549D4E19C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6335A-DCEF-43AD-8224-93CC0D248838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B948D7-12C1-4C93-817E-43ED401A8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62B6BF-2B53-4972-90C7-B66A6DDDC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84D3-8449-4904-A922-476C1F26BAE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1491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89E00E-C4D3-462E-B954-04EAEE3C3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1287EE-9C7C-42C1-858E-0C2159DA39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851045-B9CD-41F6-BB95-FF3F25A82E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6335A-DCEF-43AD-8224-93CC0D248838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5672B2-A04B-400B-B361-75ABD3443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4ACC44-664B-43DA-B5DC-3E65910C1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84D3-8449-4904-A922-476C1F26BAE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4296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1EA86C-F1B6-468D-9CDA-B3A39E9B71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60EE8F-4137-4CFF-9004-912FBFDD27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BB369F-56A0-44DA-BB88-036F0408DD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6335A-DCEF-43AD-8224-93CC0D248838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B3892-0EAC-4C21-BD7F-FF6651351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E2F2A6-06AA-461E-85B7-6816A389EE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84D3-8449-4904-A922-476C1F26BAE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8358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8728ED-6B28-4216-9A42-33CC6178F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A33A8-FD84-403F-8B7F-F5C8C0C81A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16CC0F-8C2F-4ABA-9C75-B7911993C6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9B2D36-A751-4CEB-8C49-E3AA577A5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6335A-DCEF-43AD-8224-93CC0D248838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5E9D9C-5266-4983-AE9F-6CD456382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AC8F8A-89CA-4000-BCDE-395B3500E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84D3-8449-4904-A922-476C1F26BAE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5892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78300-1A15-4D04-A813-7487C214D4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98C034-2A18-4E8F-ADF8-E6E00CAE5A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477AEB-1748-432C-804E-EDB5A6760F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EB315CE-3BBB-4ADD-BF62-F929658966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C5822F-12C7-43DB-8465-3431D0751F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420D714-A530-4176-9B8D-40DC2A5C9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6335A-DCEF-43AD-8224-93CC0D248838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0E7F938-688F-4B7E-B789-B7D158773B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FEBF99F-A699-4C5F-BA43-6DF569D78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84D3-8449-4904-A922-476C1F26BAE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5215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C1C141-5924-45A2-99E5-29AB64BD7F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817175-4FF7-4DA9-BC4D-9E7F9CCFD0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6335A-DCEF-43AD-8224-93CC0D248838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BC1FAC-A891-40C4-86C8-A5EE4D9E11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B5CDC7-6613-4B7B-BC60-49361EF32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84D3-8449-4904-A922-476C1F26BAE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1069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8DD115-9261-4A0C-90F5-EBA769736C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6335A-DCEF-43AD-8224-93CC0D248838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B6444CE-2744-48D8-9BD1-04F13959D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7C8A0A-B1C3-466F-8C98-87968EEC1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84D3-8449-4904-A922-476C1F26BAE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883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4D15A-EDC8-451F-80D8-7B865723BA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73E12F-1A87-41B5-8229-5A29F2D4C7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12C681-0778-470C-A0B5-CF3D305F1F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F58768-DD53-4ED1-9394-18428617C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6335A-DCEF-43AD-8224-93CC0D248838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B5C36C-2E3A-4152-9E04-3E3029C67E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306380-95F2-47D8-95D5-C5BA860A2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84D3-8449-4904-A922-476C1F26BAE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19252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D50A29-54C0-4FD5-B47E-C1B3FB30C9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8FCADD3-5685-4072-A97F-E27DA0A4D4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B3234D-6E94-4607-8383-487750D89A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6B0E1F-44DC-45FB-8D97-625A10C434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6335A-DCEF-43AD-8224-93CC0D248838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4EC269-5396-4A4A-9C0D-D0E23022E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FAD877-613C-4127-9AE1-86FFF3BA8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84D3-8449-4904-A922-476C1F26BAE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61495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711861F-1DDD-4DF8-885C-98F617643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5F187F-F415-4E67-9BB3-5076143043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A9EB3C-6C2D-4BF8-973A-1126A30F8C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C6335A-DCEF-43AD-8224-93CC0D248838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F351AE-DF79-4713-A4A3-F6BE90BBE7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DD454E-D3B3-470D-AB7E-01981D0AC4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D184D3-8449-4904-A922-476C1F26BAE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83123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usicfox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eutscheecke.blogspot.com/2014_02_01_archive.htm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eutscheecke.blogspot.com/2014_02_01_archive.html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ustomXml" Target="../ink/ink4.xml"/><Relationship Id="rId13" Type="http://schemas.openxmlformats.org/officeDocument/2006/relationships/image" Target="../media/image7.png"/><Relationship Id="rId18" Type="http://schemas.openxmlformats.org/officeDocument/2006/relationships/customXml" Target="../ink/ink9.xml"/><Relationship Id="rId3" Type="http://schemas.openxmlformats.org/officeDocument/2006/relationships/image" Target="../media/image20.png"/><Relationship Id="rId7" Type="http://schemas.openxmlformats.org/officeDocument/2006/relationships/image" Target="../media/image4.png"/><Relationship Id="rId12" Type="http://schemas.openxmlformats.org/officeDocument/2006/relationships/customXml" Target="../ink/ink6.xml"/><Relationship Id="rId17" Type="http://schemas.openxmlformats.org/officeDocument/2006/relationships/image" Target="../media/image9.png"/><Relationship Id="rId2" Type="http://schemas.openxmlformats.org/officeDocument/2006/relationships/customXml" Target="../ink/ink1.xml"/><Relationship Id="rId16" Type="http://schemas.openxmlformats.org/officeDocument/2006/relationships/customXml" Target="../ink/ink8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3.xml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10" Type="http://schemas.openxmlformats.org/officeDocument/2006/relationships/customXml" Target="../ink/ink5.xml"/><Relationship Id="rId19" Type="http://schemas.openxmlformats.org/officeDocument/2006/relationships/image" Target="../media/image10.png"/><Relationship Id="rId4" Type="http://schemas.openxmlformats.org/officeDocument/2006/relationships/customXml" Target="../ink/ink2.xml"/><Relationship Id="rId9" Type="http://schemas.openxmlformats.org/officeDocument/2006/relationships/image" Target="../media/image5.png"/><Relationship Id="rId14" Type="http://schemas.openxmlformats.org/officeDocument/2006/relationships/customXml" Target="../ink/ink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microsoft.com/office/2017/06/relationships/model3d" Target="../media/model3d2.glb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C02E6AC-9682-40C5-9821-E32978025B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22695"/>
            <a:ext cx="9144000" cy="2387600"/>
          </a:xfrm>
        </p:spPr>
        <p:txBody>
          <a:bodyPr>
            <a:normAutofit/>
          </a:bodyPr>
          <a:lstStyle/>
          <a:p>
            <a:r>
              <a:rPr lang="de-DE" sz="9600" b="1" dirty="0" err="1">
                <a:solidFill>
                  <a:schemeClr val="bg1"/>
                </a:solidFill>
              </a:rPr>
              <a:t>Our</a:t>
            </a:r>
            <a:r>
              <a:rPr lang="de-DE" sz="9600" b="1" dirty="0">
                <a:solidFill>
                  <a:schemeClr val="bg1"/>
                </a:solidFill>
              </a:rPr>
              <a:t> </a:t>
            </a:r>
            <a:r>
              <a:rPr lang="de-DE" sz="9600" b="1" dirty="0" err="1">
                <a:solidFill>
                  <a:schemeClr val="bg1"/>
                </a:solidFill>
              </a:rPr>
              <a:t>food</a:t>
            </a:r>
            <a:endParaRPr lang="en-GB" sz="9600" b="1" dirty="0">
              <a:solidFill>
                <a:schemeClr val="bg1"/>
              </a:solidFill>
            </a:endParaRPr>
          </a:p>
        </p:txBody>
      </p:sp>
      <p:pic>
        <p:nvPicPr>
          <p:cNvPr id="6" name="musicfox_the_small_farm">
            <a:hlinkClick r:id="" action="ppaction://media"/>
            <a:extLst>
              <a:ext uri="{FF2B5EF4-FFF2-40B4-BE49-F238E27FC236}">
                <a16:creationId xmlns:a16="http://schemas.microsoft.com/office/drawing/2014/main" id="{6091108F-A650-4F0F-B49D-5EF161E5818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51077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107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06D822FF-EE43-47D6-81AA-84F4F94B83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51802959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673878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">
                                            <p:graphicEl>
                                              <a:chart seriesIdx="0" categoryIdx="4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chart seriesIdx="1" categoryIdx="4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5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">
                                            <p:graphicEl>
                                              <a:chart seriesIdx="0" categoryIdx="5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5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">
                                            <p:graphicEl>
                                              <a:chart seriesIdx="1" categoryIdx="5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Chart bld="categoryEl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43ABEE4B-876F-46E1-9158-FA89B99DD629}"/>
              </a:ext>
            </a:extLst>
          </p:cNvPr>
          <p:cNvSpPr txBox="1"/>
          <p:nvPr/>
        </p:nvSpPr>
        <p:spPr>
          <a:xfrm>
            <a:off x="7191632" y="5708822"/>
            <a:ext cx="4308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Created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background</a:t>
            </a:r>
            <a:r>
              <a:rPr lang="de-DE" dirty="0"/>
              <a:t> </a:t>
            </a:r>
            <a:r>
              <a:rPr lang="de-DE" dirty="0" err="1"/>
              <a:t>music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>
                <a:hlinkClick r:id="rId2"/>
              </a:rPr>
              <a:t>Musicfox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45679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Ein Bild, das Essen, sitzend, Tisch, grün enthält.&#10;&#10;Automatisch generierte Beschreibung">
            <a:extLst>
              <a:ext uri="{FF2B5EF4-FFF2-40B4-BE49-F238E27FC236}">
                <a16:creationId xmlns:a16="http://schemas.microsoft.com/office/drawing/2014/main" id="{CFA90492-9DD7-4904-8802-C0B3B94777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788" b="89993" l="6115" r="91555">
                        <a14:foregroundMark x1="9435" y1="59240" x2="9377" y2="71585"/>
                        <a14:foregroundMark x1="9377" y1="71585" x2="10250" y2="73996"/>
                        <a14:foregroundMark x1="91613" y1="65084" x2="90215" y2="70562"/>
                        <a14:foregroundMark x1="6115" y1="63258" x2="6115" y2="63258"/>
                        <a14:backgroundMark x1="54164" y1="27392" x2="61037" y2="31848"/>
                        <a14:backgroundMark x1="41293" y1="45435" x2="44729" y2="56172"/>
                        <a14:backgroundMark x1="44729" y1="56172" x2="42108" y2="45654"/>
                        <a14:backgroundMark x1="48631" y1="46603" x2="57135" y2="51497"/>
                        <a14:backgroundMark x1="57135" y1="51497" x2="49156" y2="47042"/>
                        <a14:backgroundMark x1="47932" y1="74288" x2="46651" y2="77940"/>
                        <a14:backgroundMark x1="52009" y1="65157" x2="52009" y2="65157"/>
                        <a14:backgroundMark x1="51718" y1="66910" x2="51718" y2="66910"/>
                        <a14:backgroundMark x1="70763" y1="47480" x2="70763" y2="47480"/>
                        <a14:backgroundMark x1="68492" y1="31264" x2="68492" y2="31264"/>
                        <a14:backgroundMark x1="61852" y1="49306" x2="61852" y2="49306"/>
                        <a14:backgroundMark x1="78509" y1="85391" x2="78509" y2="85391"/>
                        <a14:backgroundMark x1="70472" y1="21695" x2="70472" y2="21695"/>
                        <a14:backgroundMark x1="37798" y1="35646" x2="37798" y2="35646"/>
                        <a14:backgroundMark x1="43739" y1="34112" x2="43739" y2="34112"/>
                        <a14:backgroundMark x1="38730" y1="70197" x2="38730" y2="70197"/>
                        <a14:backgroundMark x1="38556" y1="69613" x2="38556" y2="69613"/>
                        <a14:backgroundMark x1="48631" y1="73265" x2="48631" y2="73265"/>
                        <a14:backgroundMark x1="51077" y1="65961" x2="51077" y2="65961"/>
                        <a14:backgroundMark x1="66278" y1="53908" x2="66278" y2="53908"/>
                        <a14:backgroundMark x1="9027" y1="54565" x2="9027" y2="54565"/>
                        <a14:backgroundMark x1="6581" y1="59167" x2="6581" y2="59167"/>
                        <a14:backgroundMark x1="74956" y1="29803" x2="74956" y2="29803"/>
                        <a14:backgroundMark x1="69482" y1="30679" x2="69482" y2="30679"/>
                        <a14:backgroundMark x1="63541" y1="17677" x2="63541" y2="17677"/>
                        <a14:backgroundMark x1="58998" y1="84222" x2="58998" y2="84222"/>
                        <a14:backgroundMark x1="51835" y1="85464" x2="51835" y2="85464"/>
                        <a14:backgroundMark x1="57076" y1="86048" x2="57076" y2="86048"/>
                        <a14:backgroundMark x1="56028" y1="86194" x2="56028" y2="86194"/>
                        <a14:backgroundMark x1="53174" y1="86267" x2="53174" y2="86267"/>
                        <a14:backgroundMark x1="55970" y1="61578" x2="55970" y2="61578"/>
                        <a14:backgroundMark x1="53757" y1="63477" x2="53757" y2="63477"/>
                        <a14:backgroundMark x1="54514" y1="62747" x2="54514" y2="62747"/>
                        <a14:backgroundMark x1="57484" y1="60409" x2="57484" y2="60409"/>
                        <a14:backgroundMark x1="58532" y1="59533" x2="58532" y2="59533"/>
                        <a14:backgroundMark x1="59406" y1="59021" x2="59406" y2="59021"/>
                        <a14:backgroundMark x1="62027" y1="57049" x2="62027" y2="57049"/>
                        <a14:backgroundMark x1="60280" y1="57925" x2="60280" y2="57925"/>
                        <a14:backgroundMark x1="63425" y1="55953" x2="63425" y2="55953"/>
                        <a14:backgroundMark x1="62434" y1="56465" x2="62434" y2="56465"/>
                        <a14:backgroundMark x1="61211" y1="57341" x2="61211" y2="57341"/>
                        <a14:backgroundMark x1="57426" y1="45800" x2="57484" y2="460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479292" y="2141783"/>
            <a:ext cx="5233416" cy="4172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7350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1000">
        <p15:prstTrans prst="curtains"/>
      </p:transition>
    </mc:Choice>
    <mc:Fallback xmlns="">
      <p:transition spd="slow" advClick="0" advTm="1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Ein Bild, das Essen, sitzend, Tisch, grün enthält.&#10;&#10;Automatisch generierte Beschreibung">
            <a:extLst>
              <a:ext uri="{FF2B5EF4-FFF2-40B4-BE49-F238E27FC236}">
                <a16:creationId xmlns:a16="http://schemas.microsoft.com/office/drawing/2014/main" id="{CFA90492-9DD7-4904-8802-C0B3B94777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788" b="89993" l="6115" r="91555">
                        <a14:foregroundMark x1="9435" y1="59240" x2="9377" y2="71585"/>
                        <a14:foregroundMark x1="9377" y1="71585" x2="10250" y2="73996"/>
                        <a14:foregroundMark x1="91613" y1="65084" x2="90215" y2="70562"/>
                        <a14:foregroundMark x1="6115" y1="63258" x2="6115" y2="63258"/>
                        <a14:backgroundMark x1="54164" y1="27392" x2="61037" y2="31848"/>
                        <a14:backgroundMark x1="41293" y1="45435" x2="44729" y2="56172"/>
                        <a14:backgroundMark x1="44729" y1="56172" x2="42108" y2="45654"/>
                        <a14:backgroundMark x1="48631" y1="46603" x2="57135" y2="51497"/>
                        <a14:backgroundMark x1="57135" y1="51497" x2="49156" y2="47042"/>
                        <a14:backgroundMark x1="47932" y1="74288" x2="46651" y2="77940"/>
                        <a14:backgroundMark x1="52009" y1="65157" x2="52009" y2="65157"/>
                        <a14:backgroundMark x1="51718" y1="66910" x2="51718" y2="66910"/>
                        <a14:backgroundMark x1="70763" y1="47480" x2="70763" y2="47480"/>
                        <a14:backgroundMark x1="68492" y1="31264" x2="68492" y2="31264"/>
                        <a14:backgroundMark x1="61852" y1="49306" x2="61852" y2="49306"/>
                        <a14:backgroundMark x1="78509" y1="85391" x2="78509" y2="85391"/>
                        <a14:backgroundMark x1="70472" y1="21695" x2="70472" y2="21695"/>
                        <a14:backgroundMark x1="37798" y1="35646" x2="37798" y2="35646"/>
                        <a14:backgroundMark x1="43739" y1="34112" x2="43739" y2="34112"/>
                        <a14:backgroundMark x1="38730" y1="70197" x2="38730" y2="70197"/>
                        <a14:backgroundMark x1="38556" y1="69613" x2="38556" y2="69613"/>
                        <a14:backgroundMark x1="48631" y1="73265" x2="48631" y2="73265"/>
                        <a14:backgroundMark x1="51077" y1="65961" x2="51077" y2="65961"/>
                        <a14:backgroundMark x1="66278" y1="53908" x2="66278" y2="53908"/>
                        <a14:backgroundMark x1="9027" y1="54565" x2="9027" y2="54565"/>
                        <a14:backgroundMark x1="6581" y1="59167" x2="6581" y2="59167"/>
                        <a14:backgroundMark x1="74956" y1="29803" x2="74956" y2="29803"/>
                        <a14:backgroundMark x1="69482" y1="30679" x2="69482" y2="30679"/>
                        <a14:backgroundMark x1="63541" y1="17677" x2="63541" y2="17677"/>
                        <a14:backgroundMark x1="58998" y1="84222" x2="58998" y2="84222"/>
                        <a14:backgroundMark x1="51835" y1="85464" x2="51835" y2="85464"/>
                        <a14:backgroundMark x1="57076" y1="86048" x2="57076" y2="86048"/>
                        <a14:backgroundMark x1="56028" y1="86194" x2="56028" y2="86194"/>
                        <a14:backgroundMark x1="53174" y1="86267" x2="53174" y2="86267"/>
                        <a14:backgroundMark x1="55970" y1="61578" x2="55970" y2="61578"/>
                        <a14:backgroundMark x1="53757" y1="63477" x2="53757" y2="63477"/>
                        <a14:backgroundMark x1="54514" y1="62747" x2="54514" y2="62747"/>
                        <a14:backgroundMark x1="57484" y1="60409" x2="57484" y2="60409"/>
                        <a14:backgroundMark x1="58532" y1="59533" x2="58532" y2="59533"/>
                        <a14:backgroundMark x1="59406" y1="59021" x2="59406" y2="59021"/>
                        <a14:backgroundMark x1="62027" y1="57049" x2="62027" y2="57049"/>
                        <a14:backgroundMark x1="60280" y1="57925" x2="60280" y2="57925"/>
                        <a14:backgroundMark x1="63425" y1="55953" x2="63425" y2="55953"/>
                        <a14:backgroundMark x1="62434" y1="56465" x2="62434" y2="56465"/>
                        <a14:backgroundMark x1="61211" y1="57341" x2="61211" y2="57341"/>
                        <a14:backgroundMark x1="57426" y1="45800" x2="57484" y2="460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 rot="19744285">
            <a:off x="3221637" y="494120"/>
            <a:ext cx="7065394" cy="5633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5234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1000">
        <p159:morph option="byObject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1.11111E-6 L 0.6375 -0.8187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875" y="-40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46608154-A48E-469D-9188-97EC5C2CD6F5}"/>
              </a:ext>
            </a:extLst>
          </p:cNvPr>
          <p:cNvSpPr/>
          <p:nvPr/>
        </p:nvSpPr>
        <p:spPr>
          <a:xfrm>
            <a:off x="1373749" y="4951419"/>
            <a:ext cx="2585956" cy="760193"/>
          </a:xfrm>
          <a:custGeom>
            <a:avLst/>
            <a:gdLst>
              <a:gd name="connsiteX0" fmla="*/ 1916311 w 2101079"/>
              <a:gd name="connsiteY0" fmla="*/ 0 h 617654"/>
              <a:gd name="connsiteX1" fmla="*/ 184768 w 2101079"/>
              <a:gd name="connsiteY1" fmla="*/ 0 h 617654"/>
              <a:gd name="connsiteX2" fmla="*/ 0 w 2101079"/>
              <a:gd name="connsiteY2" fmla="*/ 184768 h 617654"/>
              <a:gd name="connsiteX3" fmla="*/ 184768 w 2101079"/>
              <a:gd name="connsiteY3" fmla="*/ 369536 h 617654"/>
              <a:gd name="connsiteX4" fmla="*/ 1039982 w 2101079"/>
              <a:gd name="connsiteY4" fmla="*/ 369536 h 617654"/>
              <a:gd name="connsiteX5" fmla="*/ 1303936 w 2101079"/>
              <a:gd name="connsiteY5" fmla="*/ 617654 h 617654"/>
              <a:gd name="connsiteX6" fmla="*/ 1573170 w 2101079"/>
              <a:gd name="connsiteY6" fmla="*/ 369536 h 617654"/>
              <a:gd name="connsiteX7" fmla="*/ 1916311 w 2101079"/>
              <a:gd name="connsiteY7" fmla="*/ 369536 h 617654"/>
              <a:gd name="connsiteX8" fmla="*/ 2101079 w 2101079"/>
              <a:gd name="connsiteY8" fmla="*/ 184768 h 617654"/>
              <a:gd name="connsiteX9" fmla="*/ 1916311 w 2101079"/>
              <a:gd name="connsiteY9" fmla="*/ 0 h 617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01079" h="617654">
                <a:moveTo>
                  <a:pt x="1916311" y="0"/>
                </a:moveTo>
                <a:lnTo>
                  <a:pt x="184768" y="0"/>
                </a:lnTo>
                <a:cubicBezTo>
                  <a:pt x="84466" y="0"/>
                  <a:pt x="0" y="84465"/>
                  <a:pt x="0" y="184768"/>
                </a:cubicBezTo>
                <a:cubicBezTo>
                  <a:pt x="0" y="285071"/>
                  <a:pt x="84466" y="369536"/>
                  <a:pt x="184768" y="369536"/>
                </a:cubicBezTo>
                <a:lnTo>
                  <a:pt x="1039982" y="369536"/>
                </a:lnTo>
                <a:lnTo>
                  <a:pt x="1303936" y="617654"/>
                </a:lnTo>
                <a:lnTo>
                  <a:pt x="1573170" y="369536"/>
                </a:lnTo>
                <a:lnTo>
                  <a:pt x="1916311" y="369536"/>
                </a:lnTo>
                <a:cubicBezTo>
                  <a:pt x="2016614" y="369536"/>
                  <a:pt x="2101079" y="285071"/>
                  <a:pt x="2101079" y="184768"/>
                </a:cubicBezTo>
                <a:cubicBezTo>
                  <a:pt x="2101079" y="84465"/>
                  <a:pt x="2016614" y="0"/>
                  <a:pt x="1916311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52784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8D7BCABC-CC89-4D8A-9ED0-40ACB8879D9E}"/>
              </a:ext>
            </a:extLst>
          </p:cNvPr>
          <p:cNvSpPr/>
          <p:nvPr/>
        </p:nvSpPr>
        <p:spPr>
          <a:xfrm>
            <a:off x="1360753" y="5646638"/>
            <a:ext cx="2592453" cy="610753"/>
          </a:xfrm>
          <a:custGeom>
            <a:avLst/>
            <a:gdLst>
              <a:gd name="connsiteX0" fmla="*/ 1303936 w 2106358"/>
              <a:gd name="connsiteY0" fmla="*/ 337862 h 496234"/>
              <a:gd name="connsiteX1" fmla="*/ 939679 w 2106358"/>
              <a:gd name="connsiteY1" fmla="*/ 0 h 496234"/>
              <a:gd name="connsiteX2" fmla="*/ 0 w 2106358"/>
              <a:gd name="connsiteY2" fmla="*/ 0 h 496234"/>
              <a:gd name="connsiteX3" fmla="*/ 0 w 2106358"/>
              <a:gd name="connsiteY3" fmla="*/ 248117 h 496234"/>
              <a:gd name="connsiteX4" fmla="*/ 248117 w 2106358"/>
              <a:gd name="connsiteY4" fmla="*/ 496235 h 496234"/>
              <a:gd name="connsiteX5" fmla="*/ 1858241 w 2106358"/>
              <a:gd name="connsiteY5" fmla="*/ 496235 h 496234"/>
              <a:gd name="connsiteX6" fmla="*/ 2106359 w 2106358"/>
              <a:gd name="connsiteY6" fmla="*/ 248117 h 496234"/>
              <a:gd name="connsiteX7" fmla="*/ 2106359 w 2106358"/>
              <a:gd name="connsiteY7" fmla="*/ 0 h 496234"/>
              <a:gd name="connsiteX8" fmla="*/ 1673473 w 2106358"/>
              <a:gd name="connsiteY8" fmla="*/ 0 h 496234"/>
              <a:gd name="connsiteX9" fmla="*/ 1303936 w 2106358"/>
              <a:gd name="connsiteY9" fmla="*/ 337862 h 496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06358" h="496234">
                <a:moveTo>
                  <a:pt x="1303936" y="337862"/>
                </a:moveTo>
                <a:lnTo>
                  <a:pt x="939679" y="0"/>
                </a:lnTo>
                <a:lnTo>
                  <a:pt x="0" y="0"/>
                </a:lnTo>
                <a:lnTo>
                  <a:pt x="0" y="248117"/>
                </a:lnTo>
                <a:cubicBezTo>
                  <a:pt x="0" y="385374"/>
                  <a:pt x="110861" y="496235"/>
                  <a:pt x="248117" y="496235"/>
                </a:cubicBezTo>
                <a:lnTo>
                  <a:pt x="1858241" y="496235"/>
                </a:lnTo>
                <a:cubicBezTo>
                  <a:pt x="1995497" y="496235"/>
                  <a:pt x="2106359" y="385374"/>
                  <a:pt x="2106359" y="248117"/>
                </a:cubicBezTo>
                <a:lnTo>
                  <a:pt x="2106359" y="0"/>
                </a:lnTo>
                <a:lnTo>
                  <a:pt x="1673473" y="0"/>
                </a:lnTo>
                <a:lnTo>
                  <a:pt x="1303936" y="337862"/>
                </a:lnTo>
                <a:close/>
              </a:path>
            </a:pathLst>
          </a:custGeom>
          <a:solidFill>
            <a:srgbClr val="FFC000"/>
          </a:solidFill>
          <a:ln w="52784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7F59700-E4B6-47CD-9B66-D7C882DFC9FA}"/>
              </a:ext>
            </a:extLst>
          </p:cNvPr>
          <p:cNvSpPr/>
          <p:nvPr/>
        </p:nvSpPr>
        <p:spPr>
          <a:xfrm>
            <a:off x="1360753" y="3703922"/>
            <a:ext cx="2585956" cy="987601"/>
          </a:xfrm>
          <a:custGeom>
            <a:avLst/>
            <a:gdLst>
              <a:gd name="connsiteX0" fmla="*/ 1050540 w 2101079"/>
              <a:gd name="connsiteY0" fmla="*/ 0 h 802422"/>
              <a:gd name="connsiteX1" fmla="*/ 0 w 2101079"/>
              <a:gd name="connsiteY1" fmla="*/ 802422 h 802422"/>
              <a:gd name="connsiteX2" fmla="*/ 2101079 w 2101079"/>
              <a:gd name="connsiteY2" fmla="*/ 802422 h 802422"/>
              <a:gd name="connsiteX3" fmla="*/ 1050540 w 2101079"/>
              <a:gd name="connsiteY3" fmla="*/ 0 h 802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1079" h="802422">
                <a:moveTo>
                  <a:pt x="1050540" y="0"/>
                </a:moveTo>
                <a:cubicBezTo>
                  <a:pt x="469839" y="0"/>
                  <a:pt x="0" y="221722"/>
                  <a:pt x="0" y="802422"/>
                </a:cubicBezTo>
                <a:lnTo>
                  <a:pt x="2101079" y="802422"/>
                </a:lnTo>
                <a:cubicBezTo>
                  <a:pt x="2101079" y="227001"/>
                  <a:pt x="1631240" y="0"/>
                  <a:pt x="1050540" y="0"/>
                </a:cubicBezTo>
                <a:close/>
              </a:path>
            </a:pathLst>
          </a:custGeom>
          <a:solidFill>
            <a:srgbClr val="FFC000"/>
          </a:solidFill>
          <a:ln w="52784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3FA03094-B8EC-4FFB-9C2F-1D5DC865F4EB}"/>
              </a:ext>
            </a:extLst>
          </p:cNvPr>
          <p:cNvSpPr/>
          <p:nvPr/>
        </p:nvSpPr>
        <p:spPr>
          <a:xfrm>
            <a:off x="3115046" y="1806687"/>
            <a:ext cx="2689913" cy="4457201"/>
          </a:xfrm>
          <a:custGeom>
            <a:avLst/>
            <a:gdLst>
              <a:gd name="connsiteX0" fmla="*/ 2153870 w 2185544"/>
              <a:gd name="connsiteY0" fmla="*/ 179489 h 3621458"/>
              <a:gd name="connsiteX1" fmla="*/ 2153870 w 2185544"/>
              <a:gd name="connsiteY1" fmla="*/ 31675 h 3621458"/>
              <a:gd name="connsiteX2" fmla="*/ 2006056 w 2185544"/>
              <a:gd name="connsiteY2" fmla="*/ 31675 h 3621458"/>
              <a:gd name="connsiteX3" fmla="*/ 1478147 w 2185544"/>
              <a:gd name="connsiteY3" fmla="*/ 575421 h 3621458"/>
              <a:gd name="connsiteX4" fmla="*/ 1457030 w 2185544"/>
              <a:gd name="connsiteY4" fmla="*/ 770748 h 3621458"/>
              <a:gd name="connsiteX5" fmla="*/ 0 w 2185544"/>
              <a:gd name="connsiteY5" fmla="*/ 770748 h 3621458"/>
              <a:gd name="connsiteX6" fmla="*/ 0 w 2185544"/>
              <a:gd name="connsiteY6" fmla="*/ 929121 h 3621458"/>
              <a:gd name="connsiteX7" fmla="*/ 36954 w 2185544"/>
              <a:gd name="connsiteY7" fmla="*/ 1377844 h 3621458"/>
              <a:gd name="connsiteX8" fmla="*/ 892167 w 2185544"/>
              <a:gd name="connsiteY8" fmla="*/ 2354476 h 3621458"/>
              <a:gd name="connsiteX9" fmla="*/ 892167 w 2185544"/>
              <a:gd name="connsiteY9" fmla="*/ 3373341 h 3621458"/>
              <a:gd name="connsiteX10" fmla="*/ 818260 w 2185544"/>
              <a:gd name="connsiteY10" fmla="*/ 3621459 h 3621458"/>
              <a:gd name="connsiteX11" fmla="*/ 1694589 w 2185544"/>
              <a:gd name="connsiteY11" fmla="*/ 3621459 h 3621458"/>
              <a:gd name="connsiteX12" fmla="*/ 1905753 w 2185544"/>
              <a:gd name="connsiteY12" fmla="*/ 929121 h 3621458"/>
              <a:gd name="connsiteX13" fmla="*/ 1905753 w 2185544"/>
              <a:gd name="connsiteY13" fmla="*/ 770748 h 3621458"/>
              <a:gd name="connsiteX14" fmla="*/ 1684031 w 2185544"/>
              <a:gd name="connsiteY14" fmla="*/ 770748 h 3621458"/>
              <a:gd name="connsiteX15" fmla="*/ 1694589 w 2185544"/>
              <a:gd name="connsiteY15" fmla="*/ 665166 h 3621458"/>
              <a:gd name="connsiteX16" fmla="*/ 2153870 w 2185544"/>
              <a:gd name="connsiteY16" fmla="*/ 179489 h 3621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85544" h="3621458">
                <a:moveTo>
                  <a:pt x="2153870" y="179489"/>
                </a:moveTo>
                <a:cubicBezTo>
                  <a:pt x="2196103" y="137256"/>
                  <a:pt x="2196103" y="73907"/>
                  <a:pt x="2153870" y="31675"/>
                </a:cubicBezTo>
                <a:cubicBezTo>
                  <a:pt x="2111638" y="-10558"/>
                  <a:pt x="2048288" y="-10558"/>
                  <a:pt x="2006056" y="31675"/>
                </a:cubicBezTo>
                <a:lnTo>
                  <a:pt x="1478147" y="575421"/>
                </a:lnTo>
                <a:lnTo>
                  <a:pt x="1457030" y="770748"/>
                </a:lnTo>
                <a:lnTo>
                  <a:pt x="0" y="770748"/>
                </a:lnTo>
                <a:lnTo>
                  <a:pt x="0" y="929121"/>
                </a:lnTo>
                <a:lnTo>
                  <a:pt x="36954" y="1377844"/>
                </a:lnTo>
                <a:cubicBezTo>
                  <a:pt x="580700" y="1488704"/>
                  <a:pt x="892167" y="1837125"/>
                  <a:pt x="892167" y="2354476"/>
                </a:cubicBezTo>
                <a:lnTo>
                  <a:pt x="892167" y="3373341"/>
                </a:lnTo>
                <a:cubicBezTo>
                  <a:pt x="892167" y="3463086"/>
                  <a:pt x="865771" y="3547551"/>
                  <a:pt x="818260" y="3621459"/>
                </a:cubicBezTo>
                <a:lnTo>
                  <a:pt x="1694589" y="3621459"/>
                </a:lnTo>
                <a:lnTo>
                  <a:pt x="1905753" y="929121"/>
                </a:lnTo>
                <a:lnTo>
                  <a:pt x="1905753" y="770748"/>
                </a:lnTo>
                <a:lnTo>
                  <a:pt x="1684031" y="770748"/>
                </a:lnTo>
                <a:lnTo>
                  <a:pt x="1694589" y="665166"/>
                </a:lnTo>
                <a:lnTo>
                  <a:pt x="2153870" y="179489"/>
                </a:lnTo>
                <a:close/>
              </a:path>
            </a:pathLst>
          </a:custGeom>
          <a:solidFill>
            <a:schemeClr val="tx1"/>
          </a:solidFill>
          <a:ln w="52784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9" name="Callout: Left Arrow 8">
            <a:extLst>
              <a:ext uri="{FF2B5EF4-FFF2-40B4-BE49-F238E27FC236}">
                <a16:creationId xmlns:a16="http://schemas.microsoft.com/office/drawing/2014/main" id="{356A9996-A4B9-41E5-A2AC-0CCFA1697B5D}"/>
              </a:ext>
            </a:extLst>
          </p:cNvPr>
          <p:cNvSpPr/>
          <p:nvPr/>
        </p:nvSpPr>
        <p:spPr>
          <a:xfrm>
            <a:off x="6213307" y="4750673"/>
            <a:ext cx="3398293" cy="1513215"/>
          </a:xfrm>
          <a:prstGeom prst="leftArrowCallou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That‘s what we ordered!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CE5437B-8E13-48A4-AF8D-1F5B21EC0530}"/>
              </a:ext>
            </a:extLst>
          </p:cNvPr>
          <p:cNvSpPr txBox="1"/>
          <p:nvPr/>
        </p:nvSpPr>
        <p:spPr>
          <a:xfrm>
            <a:off x="6213307" y="1517139"/>
            <a:ext cx="44442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400" noProof="1"/>
              <a:t>Our fast food meal</a:t>
            </a:r>
          </a:p>
        </p:txBody>
      </p:sp>
    </p:spTree>
    <p:extLst>
      <p:ext uri="{BB962C8B-B14F-4D97-AF65-F5344CB8AC3E}">
        <p14:creationId xmlns:p14="http://schemas.microsoft.com/office/powerpoint/2010/main" val="280922279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46608154-A48E-469D-9188-97EC5C2CD6F5}"/>
              </a:ext>
            </a:extLst>
          </p:cNvPr>
          <p:cNvSpPr/>
          <p:nvPr/>
        </p:nvSpPr>
        <p:spPr>
          <a:xfrm>
            <a:off x="1373749" y="4951419"/>
            <a:ext cx="2585956" cy="760193"/>
          </a:xfrm>
          <a:custGeom>
            <a:avLst/>
            <a:gdLst>
              <a:gd name="connsiteX0" fmla="*/ 1916311 w 2101079"/>
              <a:gd name="connsiteY0" fmla="*/ 0 h 617654"/>
              <a:gd name="connsiteX1" fmla="*/ 184768 w 2101079"/>
              <a:gd name="connsiteY1" fmla="*/ 0 h 617654"/>
              <a:gd name="connsiteX2" fmla="*/ 0 w 2101079"/>
              <a:gd name="connsiteY2" fmla="*/ 184768 h 617654"/>
              <a:gd name="connsiteX3" fmla="*/ 184768 w 2101079"/>
              <a:gd name="connsiteY3" fmla="*/ 369536 h 617654"/>
              <a:gd name="connsiteX4" fmla="*/ 1039982 w 2101079"/>
              <a:gd name="connsiteY4" fmla="*/ 369536 h 617654"/>
              <a:gd name="connsiteX5" fmla="*/ 1303936 w 2101079"/>
              <a:gd name="connsiteY5" fmla="*/ 617654 h 617654"/>
              <a:gd name="connsiteX6" fmla="*/ 1573170 w 2101079"/>
              <a:gd name="connsiteY6" fmla="*/ 369536 h 617654"/>
              <a:gd name="connsiteX7" fmla="*/ 1916311 w 2101079"/>
              <a:gd name="connsiteY7" fmla="*/ 369536 h 617654"/>
              <a:gd name="connsiteX8" fmla="*/ 2101079 w 2101079"/>
              <a:gd name="connsiteY8" fmla="*/ 184768 h 617654"/>
              <a:gd name="connsiteX9" fmla="*/ 1916311 w 2101079"/>
              <a:gd name="connsiteY9" fmla="*/ 0 h 617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01079" h="617654">
                <a:moveTo>
                  <a:pt x="1916311" y="0"/>
                </a:moveTo>
                <a:lnTo>
                  <a:pt x="184768" y="0"/>
                </a:lnTo>
                <a:cubicBezTo>
                  <a:pt x="84466" y="0"/>
                  <a:pt x="0" y="84465"/>
                  <a:pt x="0" y="184768"/>
                </a:cubicBezTo>
                <a:cubicBezTo>
                  <a:pt x="0" y="285071"/>
                  <a:pt x="84466" y="369536"/>
                  <a:pt x="184768" y="369536"/>
                </a:cubicBezTo>
                <a:lnTo>
                  <a:pt x="1039982" y="369536"/>
                </a:lnTo>
                <a:lnTo>
                  <a:pt x="1303936" y="617654"/>
                </a:lnTo>
                <a:lnTo>
                  <a:pt x="1573170" y="369536"/>
                </a:lnTo>
                <a:lnTo>
                  <a:pt x="1916311" y="369536"/>
                </a:lnTo>
                <a:cubicBezTo>
                  <a:pt x="2016614" y="369536"/>
                  <a:pt x="2101079" y="285071"/>
                  <a:pt x="2101079" y="184768"/>
                </a:cubicBezTo>
                <a:cubicBezTo>
                  <a:pt x="2101079" y="84465"/>
                  <a:pt x="2016614" y="0"/>
                  <a:pt x="1916311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52784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8D7BCABC-CC89-4D8A-9ED0-40ACB8879D9E}"/>
              </a:ext>
            </a:extLst>
          </p:cNvPr>
          <p:cNvSpPr/>
          <p:nvPr/>
        </p:nvSpPr>
        <p:spPr>
          <a:xfrm>
            <a:off x="1360753" y="5646638"/>
            <a:ext cx="2592453" cy="610753"/>
          </a:xfrm>
          <a:custGeom>
            <a:avLst/>
            <a:gdLst>
              <a:gd name="connsiteX0" fmla="*/ 1303936 w 2106358"/>
              <a:gd name="connsiteY0" fmla="*/ 337862 h 496234"/>
              <a:gd name="connsiteX1" fmla="*/ 939679 w 2106358"/>
              <a:gd name="connsiteY1" fmla="*/ 0 h 496234"/>
              <a:gd name="connsiteX2" fmla="*/ 0 w 2106358"/>
              <a:gd name="connsiteY2" fmla="*/ 0 h 496234"/>
              <a:gd name="connsiteX3" fmla="*/ 0 w 2106358"/>
              <a:gd name="connsiteY3" fmla="*/ 248117 h 496234"/>
              <a:gd name="connsiteX4" fmla="*/ 248117 w 2106358"/>
              <a:gd name="connsiteY4" fmla="*/ 496235 h 496234"/>
              <a:gd name="connsiteX5" fmla="*/ 1858241 w 2106358"/>
              <a:gd name="connsiteY5" fmla="*/ 496235 h 496234"/>
              <a:gd name="connsiteX6" fmla="*/ 2106359 w 2106358"/>
              <a:gd name="connsiteY6" fmla="*/ 248117 h 496234"/>
              <a:gd name="connsiteX7" fmla="*/ 2106359 w 2106358"/>
              <a:gd name="connsiteY7" fmla="*/ 0 h 496234"/>
              <a:gd name="connsiteX8" fmla="*/ 1673473 w 2106358"/>
              <a:gd name="connsiteY8" fmla="*/ 0 h 496234"/>
              <a:gd name="connsiteX9" fmla="*/ 1303936 w 2106358"/>
              <a:gd name="connsiteY9" fmla="*/ 337862 h 496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06358" h="496234">
                <a:moveTo>
                  <a:pt x="1303936" y="337862"/>
                </a:moveTo>
                <a:lnTo>
                  <a:pt x="939679" y="0"/>
                </a:lnTo>
                <a:lnTo>
                  <a:pt x="0" y="0"/>
                </a:lnTo>
                <a:lnTo>
                  <a:pt x="0" y="248117"/>
                </a:lnTo>
                <a:cubicBezTo>
                  <a:pt x="0" y="385374"/>
                  <a:pt x="110861" y="496235"/>
                  <a:pt x="248117" y="496235"/>
                </a:cubicBezTo>
                <a:lnTo>
                  <a:pt x="1858241" y="496235"/>
                </a:lnTo>
                <a:cubicBezTo>
                  <a:pt x="1995497" y="496235"/>
                  <a:pt x="2106359" y="385374"/>
                  <a:pt x="2106359" y="248117"/>
                </a:cubicBezTo>
                <a:lnTo>
                  <a:pt x="2106359" y="0"/>
                </a:lnTo>
                <a:lnTo>
                  <a:pt x="1673473" y="0"/>
                </a:lnTo>
                <a:lnTo>
                  <a:pt x="1303936" y="337862"/>
                </a:lnTo>
                <a:close/>
              </a:path>
            </a:pathLst>
          </a:custGeom>
          <a:solidFill>
            <a:srgbClr val="FFC000"/>
          </a:solidFill>
          <a:ln w="52784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7F59700-E4B6-47CD-9B66-D7C882DFC9FA}"/>
              </a:ext>
            </a:extLst>
          </p:cNvPr>
          <p:cNvSpPr/>
          <p:nvPr/>
        </p:nvSpPr>
        <p:spPr>
          <a:xfrm>
            <a:off x="1360753" y="3703922"/>
            <a:ext cx="2585956" cy="987601"/>
          </a:xfrm>
          <a:custGeom>
            <a:avLst/>
            <a:gdLst>
              <a:gd name="connsiteX0" fmla="*/ 1050540 w 2101079"/>
              <a:gd name="connsiteY0" fmla="*/ 0 h 802422"/>
              <a:gd name="connsiteX1" fmla="*/ 0 w 2101079"/>
              <a:gd name="connsiteY1" fmla="*/ 802422 h 802422"/>
              <a:gd name="connsiteX2" fmla="*/ 2101079 w 2101079"/>
              <a:gd name="connsiteY2" fmla="*/ 802422 h 802422"/>
              <a:gd name="connsiteX3" fmla="*/ 1050540 w 2101079"/>
              <a:gd name="connsiteY3" fmla="*/ 0 h 802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1079" h="802422">
                <a:moveTo>
                  <a:pt x="1050540" y="0"/>
                </a:moveTo>
                <a:cubicBezTo>
                  <a:pt x="469839" y="0"/>
                  <a:pt x="0" y="221722"/>
                  <a:pt x="0" y="802422"/>
                </a:cubicBezTo>
                <a:lnTo>
                  <a:pt x="2101079" y="802422"/>
                </a:lnTo>
                <a:cubicBezTo>
                  <a:pt x="2101079" y="227001"/>
                  <a:pt x="1631240" y="0"/>
                  <a:pt x="1050540" y="0"/>
                </a:cubicBezTo>
                <a:close/>
              </a:path>
            </a:pathLst>
          </a:custGeom>
          <a:solidFill>
            <a:srgbClr val="FFC000"/>
          </a:solidFill>
          <a:ln w="52784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3FA03094-B8EC-4FFB-9C2F-1D5DC865F4EB}"/>
              </a:ext>
            </a:extLst>
          </p:cNvPr>
          <p:cNvSpPr/>
          <p:nvPr/>
        </p:nvSpPr>
        <p:spPr>
          <a:xfrm>
            <a:off x="3115046" y="1806687"/>
            <a:ext cx="2689913" cy="4457201"/>
          </a:xfrm>
          <a:custGeom>
            <a:avLst/>
            <a:gdLst>
              <a:gd name="connsiteX0" fmla="*/ 2153870 w 2185544"/>
              <a:gd name="connsiteY0" fmla="*/ 179489 h 3621458"/>
              <a:gd name="connsiteX1" fmla="*/ 2153870 w 2185544"/>
              <a:gd name="connsiteY1" fmla="*/ 31675 h 3621458"/>
              <a:gd name="connsiteX2" fmla="*/ 2006056 w 2185544"/>
              <a:gd name="connsiteY2" fmla="*/ 31675 h 3621458"/>
              <a:gd name="connsiteX3" fmla="*/ 1478147 w 2185544"/>
              <a:gd name="connsiteY3" fmla="*/ 575421 h 3621458"/>
              <a:gd name="connsiteX4" fmla="*/ 1457030 w 2185544"/>
              <a:gd name="connsiteY4" fmla="*/ 770748 h 3621458"/>
              <a:gd name="connsiteX5" fmla="*/ 0 w 2185544"/>
              <a:gd name="connsiteY5" fmla="*/ 770748 h 3621458"/>
              <a:gd name="connsiteX6" fmla="*/ 0 w 2185544"/>
              <a:gd name="connsiteY6" fmla="*/ 929121 h 3621458"/>
              <a:gd name="connsiteX7" fmla="*/ 36954 w 2185544"/>
              <a:gd name="connsiteY7" fmla="*/ 1377844 h 3621458"/>
              <a:gd name="connsiteX8" fmla="*/ 892167 w 2185544"/>
              <a:gd name="connsiteY8" fmla="*/ 2354476 h 3621458"/>
              <a:gd name="connsiteX9" fmla="*/ 892167 w 2185544"/>
              <a:gd name="connsiteY9" fmla="*/ 3373341 h 3621458"/>
              <a:gd name="connsiteX10" fmla="*/ 818260 w 2185544"/>
              <a:gd name="connsiteY10" fmla="*/ 3621459 h 3621458"/>
              <a:gd name="connsiteX11" fmla="*/ 1694589 w 2185544"/>
              <a:gd name="connsiteY11" fmla="*/ 3621459 h 3621458"/>
              <a:gd name="connsiteX12" fmla="*/ 1905753 w 2185544"/>
              <a:gd name="connsiteY12" fmla="*/ 929121 h 3621458"/>
              <a:gd name="connsiteX13" fmla="*/ 1905753 w 2185544"/>
              <a:gd name="connsiteY13" fmla="*/ 770748 h 3621458"/>
              <a:gd name="connsiteX14" fmla="*/ 1684031 w 2185544"/>
              <a:gd name="connsiteY14" fmla="*/ 770748 h 3621458"/>
              <a:gd name="connsiteX15" fmla="*/ 1694589 w 2185544"/>
              <a:gd name="connsiteY15" fmla="*/ 665166 h 3621458"/>
              <a:gd name="connsiteX16" fmla="*/ 2153870 w 2185544"/>
              <a:gd name="connsiteY16" fmla="*/ 179489 h 3621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85544" h="3621458">
                <a:moveTo>
                  <a:pt x="2153870" y="179489"/>
                </a:moveTo>
                <a:cubicBezTo>
                  <a:pt x="2196103" y="137256"/>
                  <a:pt x="2196103" y="73907"/>
                  <a:pt x="2153870" y="31675"/>
                </a:cubicBezTo>
                <a:cubicBezTo>
                  <a:pt x="2111638" y="-10558"/>
                  <a:pt x="2048288" y="-10558"/>
                  <a:pt x="2006056" y="31675"/>
                </a:cubicBezTo>
                <a:lnTo>
                  <a:pt x="1478147" y="575421"/>
                </a:lnTo>
                <a:lnTo>
                  <a:pt x="1457030" y="770748"/>
                </a:lnTo>
                <a:lnTo>
                  <a:pt x="0" y="770748"/>
                </a:lnTo>
                <a:lnTo>
                  <a:pt x="0" y="929121"/>
                </a:lnTo>
                <a:lnTo>
                  <a:pt x="36954" y="1377844"/>
                </a:lnTo>
                <a:cubicBezTo>
                  <a:pt x="580700" y="1488704"/>
                  <a:pt x="892167" y="1837125"/>
                  <a:pt x="892167" y="2354476"/>
                </a:cubicBezTo>
                <a:lnTo>
                  <a:pt x="892167" y="3373341"/>
                </a:lnTo>
                <a:cubicBezTo>
                  <a:pt x="892167" y="3463086"/>
                  <a:pt x="865771" y="3547551"/>
                  <a:pt x="818260" y="3621459"/>
                </a:cubicBezTo>
                <a:lnTo>
                  <a:pt x="1694589" y="3621459"/>
                </a:lnTo>
                <a:lnTo>
                  <a:pt x="1905753" y="929121"/>
                </a:lnTo>
                <a:lnTo>
                  <a:pt x="1905753" y="770748"/>
                </a:lnTo>
                <a:lnTo>
                  <a:pt x="1684031" y="770748"/>
                </a:lnTo>
                <a:lnTo>
                  <a:pt x="1694589" y="665166"/>
                </a:lnTo>
                <a:lnTo>
                  <a:pt x="2153870" y="179489"/>
                </a:lnTo>
                <a:close/>
              </a:path>
            </a:pathLst>
          </a:custGeom>
          <a:solidFill>
            <a:schemeClr val="tx1"/>
          </a:solidFill>
          <a:ln w="52784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9" name="Cloud 8">
            <a:extLst>
              <a:ext uri="{FF2B5EF4-FFF2-40B4-BE49-F238E27FC236}">
                <a16:creationId xmlns:a16="http://schemas.microsoft.com/office/drawing/2014/main" id="{356A9996-A4B9-41E5-A2AC-0CCFA1697B5D}"/>
              </a:ext>
            </a:extLst>
          </p:cNvPr>
          <p:cNvSpPr/>
          <p:nvPr/>
        </p:nvSpPr>
        <p:spPr>
          <a:xfrm>
            <a:off x="6662041" y="3274079"/>
            <a:ext cx="3398293" cy="2834888"/>
          </a:xfrm>
          <a:prstGeom prst="cloud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/>
              <a:t>And we liked it!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CE5437B-8E13-48A4-AF8D-1F5B21EC0530}"/>
              </a:ext>
            </a:extLst>
          </p:cNvPr>
          <p:cNvSpPr txBox="1"/>
          <p:nvPr/>
        </p:nvSpPr>
        <p:spPr>
          <a:xfrm>
            <a:off x="6213306" y="1517139"/>
            <a:ext cx="47594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noProof="1"/>
              <a:t>It was quick indeed</a:t>
            </a:r>
          </a:p>
        </p:txBody>
      </p:sp>
    </p:spTree>
    <p:extLst>
      <p:ext uri="{BB962C8B-B14F-4D97-AF65-F5344CB8AC3E}">
        <p14:creationId xmlns:p14="http://schemas.microsoft.com/office/powerpoint/2010/main" val="39976435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812E559E-4F4B-4955-A1F0-1BB8A0E660FE}"/>
              </a:ext>
            </a:extLst>
          </p:cNvPr>
          <p:cNvGrpSpPr/>
          <p:nvPr/>
        </p:nvGrpSpPr>
        <p:grpSpPr>
          <a:xfrm>
            <a:off x="712826" y="1299823"/>
            <a:ext cx="10389600" cy="4210560"/>
            <a:chOff x="712826" y="1299823"/>
            <a:chExt cx="10389600" cy="4210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">
              <p14:nvContentPartPr>
                <p14:cNvPr id="2" name="Ink 1">
                  <a:extLst>
                    <a:ext uri="{FF2B5EF4-FFF2-40B4-BE49-F238E27FC236}">
                      <a16:creationId xmlns:a16="http://schemas.microsoft.com/office/drawing/2014/main" id="{BF6E4B58-B410-4C5F-B3CB-59B9939A09F7}"/>
                    </a:ext>
                  </a:extLst>
                </p14:cNvPr>
                <p14:cNvContentPartPr/>
                <p14:nvPr/>
              </p14:nvContentPartPr>
              <p14:xfrm>
                <a:off x="712826" y="1299823"/>
                <a:ext cx="2495160" cy="3132720"/>
              </p14:xfrm>
            </p:contentPart>
          </mc:Choice>
          <mc:Fallback xmlns="">
            <p:pic>
              <p:nvPicPr>
                <p:cNvPr id="2" name="Ink 1">
                  <a:extLst>
                    <a:ext uri="{FF2B5EF4-FFF2-40B4-BE49-F238E27FC236}">
                      <a16:creationId xmlns:a16="http://schemas.microsoft.com/office/drawing/2014/main" id="{BF6E4B58-B410-4C5F-B3CB-59B9939A09F7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49826" y="1236823"/>
                  <a:ext cx="2620800" cy="325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3" name="Ink 2">
                  <a:extLst>
                    <a:ext uri="{FF2B5EF4-FFF2-40B4-BE49-F238E27FC236}">
                      <a16:creationId xmlns:a16="http://schemas.microsoft.com/office/drawing/2014/main" id="{8336E870-AF18-4B45-B2C0-C5EC779F5391}"/>
                    </a:ext>
                  </a:extLst>
                </p14:cNvPr>
                <p14:cNvContentPartPr/>
                <p14:nvPr/>
              </p14:nvContentPartPr>
              <p14:xfrm>
                <a:off x="2129066" y="2457943"/>
                <a:ext cx="2441880" cy="1875600"/>
              </p14:xfrm>
            </p:contentPart>
          </mc:Choice>
          <mc:Fallback xmlns="">
            <p:pic>
              <p:nvPicPr>
                <p:cNvPr id="3" name="Ink 2">
                  <a:extLst>
                    <a:ext uri="{FF2B5EF4-FFF2-40B4-BE49-F238E27FC236}">
                      <a16:creationId xmlns:a16="http://schemas.microsoft.com/office/drawing/2014/main" id="{8336E870-AF18-4B45-B2C0-C5EC779F5391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2066066" y="2395303"/>
                  <a:ext cx="2567520" cy="200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4" name="Ink 3">
                  <a:extLst>
                    <a:ext uri="{FF2B5EF4-FFF2-40B4-BE49-F238E27FC236}">
                      <a16:creationId xmlns:a16="http://schemas.microsoft.com/office/drawing/2014/main" id="{5CFF85FA-F1A9-4701-947B-FCEA9084209B}"/>
                    </a:ext>
                  </a:extLst>
                </p14:cNvPr>
                <p14:cNvContentPartPr/>
                <p14:nvPr/>
              </p14:nvContentPartPr>
              <p14:xfrm>
                <a:off x="3290426" y="3074983"/>
                <a:ext cx="31320" cy="1440"/>
              </p14:xfrm>
            </p:contentPart>
          </mc:Choice>
          <mc:Fallback xmlns="">
            <p:pic>
              <p:nvPicPr>
                <p:cNvPr id="4" name="Ink 3">
                  <a:extLst>
                    <a:ext uri="{FF2B5EF4-FFF2-40B4-BE49-F238E27FC236}">
                      <a16:creationId xmlns:a16="http://schemas.microsoft.com/office/drawing/2014/main" id="{5CFF85FA-F1A9-4701-947B-FCEA9084209B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3227786" y="3012343"/>
                  <a:ext cx="156960" cy="12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5" name="Ink 4">
                  <a:extLst>
                    <a:ext uri="{FF2B5EF4-FFF2-40B4-BE49-F238E27FC236}">
                      <a16:creationId xmlns:a16="http://schemas.microsoft.com/office/drawing/2014/main" id="{590BA411-51E0-4A25-A858-B82D8EB211B6}"/>
                    </a:ext>
                  </a:extLst>
                </p14:cNvPr>
                <p14:cNvContentPartPr/>
                <p14:nvPr/>
              </p14:nvContentPartPr>
              <p14:xfrm>
                <a:off x="3688226" y="3515983"/>
                <a:ext cx="4038480" cy="844200"/>
              </p14:xfrm>
            </p:contentPart>
          </mc:Choice>
          <mc:Fallback xmlns="">
            <p:pic>
              <p:nvPicPr>
                <p:cNvPr id="5" name="Ink 4">
                  <a:extLst>
                    <a:ext uri="{FF2B5EF4-FFF2-40B4-BE49-F238E27FC236}">
                      <a16:creationId xmlns:a16="http://schemas.microsoft.com/office/drawing/2014/main" id="{590BA411-51E0-4A25-A858-B82D8EB211B6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3625226" y="3453343"/>
                  <a:ext cx="4164120" cy="96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6" name="Ink 5">
                  <a:extLst>
                    <a:ext uri="{FF2B5EF4-FFF2-40B4-BE49-F238E27FC236}">
                      <a16:creationId xmlns:a16="http://schemas.microsoft.com/office/drawing/2014/main" id="{06506151-3C5C-4EDA-90DD-B9E38647F9A9}"/>
                    </a:ext>
                  </a:extLst>
                </p14:cNvPr>
                <p14:cNvContentPartPr/>
                <p14:nvPr/>
              </p14:nvContentPartPr>
              <p14:xfrm>
                <a:off x="7048826" y="2879143"/>
                <a:ext cx="42120" cy="27720"/>
              </p14:xfrm>
            </p:contentPart>
          </mc:Choice>
          <mc:Fallback xmlns="">
            <p:pic>
              <p:nvPicPr>
                <p:cNvPr id="6" name="Ink 5">
                  <a:extLst>
                    <a:ext uri="{FF2B5EF4-FFF2-40B4-BE49-F238E27FC236}">
                      <a16:creationId xmlns:a16="http://schemas.microsoft.com/office/drawing/2014/main" id="{06506151-3C5C-4EDA-90DD-B9E38647F9A9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6986186" y="2816143"/>
                  <a:ext cx="167760" cy="15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37A42EE2-12FB-4235-BC3D-99E83C741690}"/>
                    </a:ext>
                  </a:extLst>
                </p14:cNvPr>
                <p14:cNvContentPartPr/>
                <p14:nvPr/>
              </p14:nvContentPartPr>
              <p14:xfrm>
                <a:off x="8435186" y="1960783"/>
                <a:ext cx="365040" cy="2226960"/>
              </p14:xfrm>
            </p:contentPart>
          </mc:Choice>
          <mc:Fallback xmlns=""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37A42EE2-12FB-4235-BC3D-99E83C741690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8372546" y="1898143"/>
                  <a:ext cx="490680" cy="235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30F7A9A5-3860-4A3A-B959-312CB8420412}"/>
                    </a:ext>
                  </a:extLst>
                </p14:cNvPr>
                <p14:cNvContentPartPr/>
                <p14:nvPr/>
              </p14:nvContentPartPr>
              <p14:xfrm>
                <a:off x="8126306" y="5073703"/>
                <a:ext cx="163800" cy="47520"/>
              </p14:xfrm>
            </p:contentPart>
          </mc:Choice>
          <mc:Fallback xmlns=""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30F7A9A5-3860-4A3A-B959-312CB8420412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8063666" y="5011063"/>
                  <a:ext cx="289440" cy="17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7A6516F0-A913-409D-96D6-C4B92675B8BA}"/>
                    </a:ext>
                  </a:extLst>
                </p14:cNvPr>
                <p14:cNvContentPartPr/>
                <p14:nvPr/>
              </p14:nvContentPartPr>
              <p14:xfrm>
                <a:off x="853946" y="4986223"/>
                <a:ext cx="10248480" cy="52416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7A6516F0-A913-409D-96D6-C4B92675B8BA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791306" y="4923223"/>
                  <a:ext cx="10374120" cy="64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17419AFD-753B-4DDC-ABA0-C720090BBEC1}"/>
                    </a:ext>
                  </a:extLst>
                </p14:cNvPr>
                <p14:cNvContentPartPr/>
                <p14:nvPr/>
              </p14:nvContentPartPr>
              <p14:xfrm>
                <a:off x="8152946" y="4651423"/>
                <a:ext cx="315720" cy="44208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17419AFD-753B-4DDC-ABA0-C720090BBEC1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8089946" y="4588783"/>
                  <a:ext cx="441360" cy="5677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77130989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" name="3D Model 1" descr="Red bell pepper">
                <a:extLst>
                  <a:ext uri="{FF2B5EF4-FFF2-40B4-BE49-F238E27FC236}">
                    <a16:creationId xmlns:a16="http://schemas.microsoft.com/office/drawing/2014/main" id="{2A1D182F-EB29-41D5-8138-8837F9B14ED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129133704"/>
                  </p:ext>
                </p:extLst>
              </p:nvPr>
            </p:nvGraphicFramePr>
            <p:xfrm>
              <a:off x="4645751" y="1424379"/>
              <a:ext cx="2618863" cy="4009240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2618863" cy="4009240"/>
                    </a:xfrm>
                    <a:prstGeom prst="rect">
                      <a:avLst/>
                    </a:prstGeom>
                  </am3d:spPr>
                  <am3d:camera>
                    <am3d:pos x="0" y="0" z="6510558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4111097" d="1000000"/>
                    <am3d:preTrans dx="0" dy="-17958303" dz="-234704"/>
                    <am3d:scale>
                      <am3d:sx n="1000000" d="1000000"/>
                      <am3d:sy n="1000000" d="1000000"/>
                      <am3d:sz n="1000000" d="1000000"/>
                    </am3d:scale>
                    <am3d:rot ax="295741" ay="966807" az="82274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5418664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" name="3D Model 1" descr="Red bell pepper">
                <a:extLst>
                  <a:ext uri="{FF2B5EF4-FFF2-40B4-BE49-F238E27FC236}">
                    <a16:creationId xmlns:a16="http://schemas.microsoft.com/office/drawing/2014/main" id="{2A1D182F-EB29-41D5-8138-8837F9B14ED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645751" y="1424379"/>
                <a:ext cx="2618863" cy="4009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9793790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0" presetClass="entr" presetSubtype="1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sum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20"/>
                                          </p:val>
                                        </p:tav>
                                        <p:tav tm="3330">
                                          <p:val>
                                            <p:fltVal val="-19.9349"/>
                                          </p:val>
                                        </p:tav>
                                        <p:tav tm="6660">
                                          <p:val>
                                            <p:fltVal val="-19.7456"/>
                                          </p:val>
                                        </p:tav>
                                        <p:tav tm="9990">
                                          <p:val>
                                            <p:fltVal val="-19.441"/>
                                          </p:val>
                                        </p:tav>
                                        <p:tav tm="13320">
                                          <p:val>
                                            <p:fltVal val="-19.0299"/>
                                          </p:val>
                                        </p:tav>
                                        <p:tav tm="16650">
                                          <p:val>
                                            <p:fltVal val="-18.5212"/>
                                          </p:val>
                                        </p:tav>
                                        <p:tav tm="19970">
                                          <p:val>
                                            <p:fltVal val="-17.9257"/>
                                          </p:val>
                                        </p:tav>
                                        <p:tav tm="23290">
                                          <p:val>
                                            <p:fltVal val="-17.2507"/>
                                          </p:val>
                                        </p:tav>
                                        <p:tav tm="26620">
                                          <p:val>
                                            <p:fltVal val="-16.5027"/>
                                          </p:val>
                                        </p:tav>
                                        <p:tav tm="29950">
                                          <p:val>
                                            <p:fltVal val="-15.6925"/>
                                          </p:val>
                                        </p:tav>
                                        <p:tav tm="33280">
                                          <p:val>
                                            <p:fltVal val="-14.829"/>
                                          </p:val>
                                        </p:tav>
                                        <p:tav tm="36610">
                                          <p:val>
                                            <p:fltVal val="-13.9209"/>
                                          </p:val>
                                        </p:tav>
                                        <p:tav tm="39940">
                                          <p:val>
                                            <p:fltVal val="-12.9772"/>
                                          </p:val>
                                        </p:tav>
                                        <p:tav tm="43270">
                                          <p:val>
                                            <p:fltVal val="-12.0068"/>
                                          </p:val>
                                        </p:tav>
                                        <p:tav tm="46600">
                                          <p:val>
                                            <p:fltVal val="-11.0184"/>
                                          </p:val>
                                        </p:tav>
                                        <p:tav tm="49930">
                                          <p:val>
                                            <p:fltVal val="-10.0209"/>
                                          </p:val>
                                        </p:tav>
                                        <p:tav tm="53250">
                                          <p:val>
                                            <p:fltVal val="-9.0263"/>
                                          </p:val>
                                        </p:tav>
                                        <p:tav tm="56580">
                                          <p:val>
                                            <p:fltVal val="-8.0373"/>
                                          </p:val>
                                        </p:tav>
                                        <p:tav tm="59900">
                                          <p:val>
                                            <p:fltVal val="-7.0688"/>
                                          </p:val>
                                        </p:tav>
                                        <p:tav tm="63220">
                                          <p:val>
                                            <p:fltVal val="-6.1264"/>
                                          </p:val>
                                        </p:tav>
                                        <p:tav tm="66540">
                                          <p:val>
                                            <p:fltVal val="-5.2189"/>
                                          </p:val>
                                        </p:tav>
                                        <p:tav tm="69870">
                                          <p:val>
                                            <p:fltVal val="-4.3528"/>
                                          </p:val>
                                        </p:tav>
                                        <p:tav tm="73190">
                                          <p:val>
                                            <p:fltVal val="-3.5418"/>
                                          </p:val>
                                        </p:tav>
                                        <p:tav tm="76510">
                                          <p:val>
                                            <p:fltVal val="-2.7922"/>
                                          </p:val>
                                        </p:tav>
                                        <p:tav tm="79830">
                                          <p:val>
                                            <p:fltVal val="-2.1127"/>
                                          </p:val>
                                        </p:tav>
                                        <p:tav tm="83160">
                                          <p:val>
                                            <p:fltVal val="-1.5104"/>
                                          </p:val>
                                        </p:tav>
                                        <p:tav tm="86480">
                                          <p:val>
                                            <p:fltVal val="-0.9978"/>
                                          </p:val>
                                        </p:tav>
                                        <p:tav tm="89800">
                                          <p:val>
                                            <p:fltVal val="-0.5817"/>
                                          </p:val>
                                        </p:tav>
                                        <p:tav tm="93120">
                                          <p:val>
                                            <p:fltVal val="-0.2709"/>
                                          </p:val>
                                        </p:tav>
                                        <p:tav tm="96450">
                                          <p:val>
                                            <p:fltVal val="-0.073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7" presetClass="emph" presetSubtype="128" accel="10000" decel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" name="3D-Modell 1" descr="Explodierender Cheeseburger">
                <a:extLst>
                  <a:ext uri="{FF2B5EF4-FFF2-40B4-BE49-F238E27FC236}">
                    <a16:creationId xmlns:a16="http://schemas.microsoft.com/office/drawing/2014/main" id="{C19FE6D1-034C-476F-84DB-778A8AC7F15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017395701"/>
                  </p:ext>
                </p:extLst>
              </p:nvPr>
            </p:nvGraphicFramePr>
            <p:xfrm>
              <a:off x="2588906" y="580690"/>
              <a:ext cx="6032580" cy="6136114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6032580" cy="6136114"/>
                    </a:xfrm>
                    <a:prstGeom prst="rect">
                      <a:avLst/>
                    </a:prstGeom>
                  </am3d:spPr>
                  <am3d:camera>
                    <am3d:pos x="0" y="0" z="80341558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029981" d="1000000"/>
                    <am3d:preTrans dx="56829" dy="-16799208" dz="577752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3"/>
                  </am3d:raster>
                  <am3d:extLst>
                    <a:ext uri="{9A65AA19-BECB-4387-8358-8AD5134E1D82}">
                      <a3danim:embedAnim xmlns:a3danim="http://schemas.microsoft.com/office/drawing/2018/animation/model3d" animId="2">
                        <a3danim:animPr length="19966" count="indefinite"/>
                      </a3danim:embedAnim>
                    </a:ext>
                    <a:ext uri="{E9DE012E-A134-456F-84FE-255F9AAD75C6}">
                      <a3danim:posterFrame xmlns:a3danim="http://schemas.microsoft.com/office/drawing/2018/animation/model3d" animId="2"/>
                    </a:ext>
                  </am3d:extLst>
                  <am3d:objViewport viewportSz="8865912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" name="3D-Modell 1" descr="Explodierender Cheeseburger">
                <a:extLst>
                  <a:ext uri="{FF2B5EF4-FFF2-40B4-BE49-F238E27FC236}">
                    <a16:creationId xmlns:a16="http://schemas.microsoft.com/office/drawing/2014/main" id="{C19FE6D1-034C-476F-84DB-778A8AC7F15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588906" y="580690"/>
                <a:ext cx="6032580" cy="6136114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97752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0" presetClass="entr" presetSubtype="1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sum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20"/>
                                          </p:val>
                                        </p:tav>
                                        <p:tav tm="3330">
                                          <p:val>
                                            <p:fltVal val="-19.9349"/>
                                          </p:val>
                                        </p:tav>
                                        <p:tav tm="6660">
                                          <p:val>
                                            <p:fltVal val="-19.7456"/>
                                          </p:val>
                                        </p:tav>
                                        <p:tav tm="9990">
                                          <p:val>
                                            <p:fltVal val="-19.441"/>
                                          </p:val>
                                        </p:tav>
                                        <p:tav tm="13320">
                                          <p:val>
                                            <p:fltVal val="-19.0299"/>
                                          </p:val>
                                        </p:tav>
                                        <p:tav tm="16650">
                                          <p:val>
                                            <p:fltVal val="-18.5212"/>
                                          </p:val>
                                        </p:tav>
                                        <p:tav tm="19970">
                                          <p:val>
                                            <p:fltVal val="-17.9257"/>
                                          </p:val>
                                        </p:tav>
                                        <p:tav tm="23290">
                                          <p:val>
                                            <p:fltVal val="-17.2507"/>
                                          </p:val>
                                        </p:tav>
                                        <p:tav tm="26620">
                                          <p:val>
                                            <p:fltVal val="-16.5027"/>
                                          </p:val>
                                        </p:tav>
                                        <p:tav tm="29950">
                                          <p:val>
                                            <p:fltVal val="-15.6925"/>
                                          </p:val>
                                        </p:tav>
                                        <p:tav tm="33280">
                                          <p:val>
                                            <p:fltVal val="-14.829"/>
                                          </p:val>
                                        </p:tav>
                                        <p:tav tm="36610">
                                          <p:val>
                                            <p:fltVal val="-13.9209"/>
                                          </p:val>
                                        </p:tav>
                                        <p:tav tm="39940">
                                          <p:val>
                                            <p:fltVal val="-12.9772"/>
                                          </p:val>
                                        </p:tav>
                                        <p:tav tm="43270">
                                          <p:val>
                                            <p:fltVal val="-12.0068"/>
                                          </p:val>
                                        </p:tav>
                                        <p:tav tm="46600">
                                          <p:val>
                                            <p:fltVal val="-11.0184"/>
                                          </p:val>
                                        </p:tav>
                                        <p:tav tm="49930">
                                          <p:val>
                                            <p:fltVal val="-10.0209"/>
                                          </p:val>
                                        </p:tav>
                                        <p:tav tm="53250">
                                          <p:val>
                                            <p:fltVal val="-9.0263"/>
                                          </p:val>
                                        </p:tav>
                                        <p:tav tm="56580">
                                          <p:val>
                                            <p:fltVal val="-8.0373"/>
                                          </p:val>
                                        </p:tav>
                                        <p:tav tm="59900">
                                          <p:val>
                                            <p:fltVal val="-7.0688"/>
                                          </p:val>
                                        </p:tav>
                                        <p:tav tm="63220">
                                          <p:val>
                                            <p:fltVal val="-6.1264"/>
                                          </p:val>
                                        </p:tav>
                                        <p:tav tm="66540">
                                          <p:val>
                                            <p:fltVal val="-5.2189"/>
                                          </p:val>
                                        </p:tav>
                                        <p:tav tm="69870">
                                          <p:val>
                                            <p:fltVal val="-4.3528"/>
                                          </p:val>
                                        </p:tav>
                                        <p:tav tm="73190">
                                          <p:val>
                                            <p:fltVal val="-3.5418"/>
                                          </p:val>
                                        </p:tav>
                                        <p:tav tm="76510">
                                          <p:val>
                                            <p:fltVal val="-2.7922"/>
                                          </p:val>
                                        </p:tav>
                                        <p:tav tm="79830">
                                          <p:val>
                                            <p:fltVal val="-2.1127"/>
                                          </p:val>
                                        </p:tav>
                                        <p:tav tm="83160">
                                          <p:val>
                                            <p:fltVal val="-1.5104"/>
                                          </p:val>
                                        </p:tav>
                                        <p:tav tm="86480">
                                          <p:val>
                                            <p:fltVal val="-0.9978"/>
                                          </p:val>
                                        </p:tav>
                                        <p:tav tm="89800">
                                          <p:val>
                                            <p:fltVal val="-0.5817"/>
                                          </p:val>
                                        </p:tav>
                                        <p:tav tm="93120">
                                          <p:val>
                                            <p:fltVal val="-0.2709"/>
                                          </p:val>
                                        </p:tav>
                                        <p:tav tm="96450">
                                          <p:val>
                                            <p:fltVal val="-0.073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2" presetClass="emph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8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embedded3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0"/>
                            </p:stCondLst>
                            <p:childTnLst>
                              <p:par>
                                <p:cTn id="16" presetID="39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-0.0012"/>
                                          </p:val>
                                        </p:tav>
                                        <p:tav tm="2250">
                                          <p:val>
                                            <p:fltVal val="-0.0098"/>
                                          </p:val>
                                        </p:tav>
                                        <p:tav tm="3370">
                                          <p:val>
                                            <p:fltVal val="-0.033"/>
                                          </p:val>
                                        </p:tav>
                                        <p:tav tm="4490">
                                          <p:val>
                                            <p:fltVal val="-0.0789"/>
                                          </p:val>
                                        </p:tav>
                                        <p:tav tm="5620">
                                          <p:val>
                                            <p:fltVal val="-0.1548"/>
                                          </p:val>
                                        </p:tav>
                                        <p:tav tm="6740">
                                          <p:val>
                                            <p:fltVal val="-0.267"/>
                                          </p:val>
                                        </p:tav>
                                        <p:tav tm="7870">
                                          <p:val>
                                            <p:fltVal val="-0.4235"/>
                                          </p:val>
                                        </p:tav>
                                        <p:tav tm="8990">
                                          <p:val>
                                            <p:fltVal val="-0.6337"/>
                                          </p:val>
                                        </p:tav>
                                        <p:tav tm="10110">
                                          <p:val>
                                            <p:fltVal val="-0.9013"/>
                                          </p:val>
                                        </p:tav>
                                        <p:tav tm="11240">
                                          <p:val>
                                            <p:fltVal val="-1.2353"/>
                                          </p:val>
                                        </p:tav>
                                        <p:tav tm="12360">
                                          <p:val>
                                            <p:fltVal val="-1.647"/>
                                          </p:val>
                                        </p:tav>
                                        <p:tav tm="13480">
                                          <p:val>
                                            <p:fltVal val="-2.0869"/>
                                          </p:val>
                                        </p:tav>
                                        <p:tav tm="14610">
                                          <p:val>
                                            <p:fltVal val="-2.4538"/>
                                          </p:val>
                                        </p:tav>
                                        <p:tav tm="15730">
                                          <p:val>
                                            <p:fltVal val="-2.7534"/>
                                          </p:val>
                                        </p:tav>
                                        <p:tav tm="16850">
                                          <p:val>
                                            <p:fltVal val="-2.9876"/>
                                          </p:val>
                                        </p:tav>
                                        <p:tav tm="17980">
                                          <p:val>
                                            <p:fltVal val="-3.1669"/>
                                          </p:val>
                                        </p:tav>
                                        <p:tav tm="19100">
                                          <p:val>
                                            <p:fltVal val="-3.2996"/>
                                          </p:val>
                                        </p:tav>
                                        <p:tav tm="20220">
                                          <p:val>
                                            <p:fltVal val="-3.3906"/>
                                          </p:val>
                                        </p:tav>
                                        <p:tav tm="21350">
                                          <p:val>
                                            <p:fltVal val="-3.4488"/>
                                          </p:val>
                                        </p:tav>
                                        <p:tav tm="22470">
                                          <p:val>
                                            <p:fltVal val="-3.4815"/>
                                          </p:val>
                                        </p:tav>
                                        <p:tav tm="23600">
                                          <p:val>
                                            <p:fltVal val="-3.4961"/>
                                          </p:val>
                                        </p:tav>
                                        <p:tav tm="24720">
                                          <p:val>
                                            <p:fltVal val="-3.4998"/>
                                          </p:val>
                                        </p:tav>
                                        <p:tav tm="25840">
                                          <p:val>
                                            <p:fltVal val="-3.0301"/>
                                          </p:val>
                                        </p:tav>
                                        <p:tav tm="26970">
                                          <p:val>
                                            <p:fltVal val="-0.9661"/>
                                          </p:val>
                                        </p:tav>
                                        <p:tav tm="28090">
                                          <p:val>
                                            <p:fltVal val="2.1525"/>
                                          </p:val>
                                        </p:tav>
                                        <p:tav tm="29210">
                                          <p:val>
                                            <p:fltVal val="6.1215"/>
                                          </p:val>
                                        </p:tav>
                                        <p:tav tm="30340">
                                          <p:val>
                                            <p:fltVal val="10.8322"/>
                                          </p:val>
                                        </p:tav>
                                        <p:tav tm="31460">
                                          <p:val>
                                            <p:fltVal val="16.2132"/>
                                          </p:val>
                                        </p:tav>
                                        <p:tav tm="32580">
                                          <p:val>
                                            <p:fltVal val="22.2128"/>
                                          </p:val>
                                        </p:tav>
                                        <p:tav tm="33710">
                                          <p:val>
                                            <p:fltVal val="28.7297"/>
                                          </p:val>
                                        </p:tav>
                                        <p:tav tm="34830">
                                          <p:val>
                                            <p:fltVal val="35.8493"/>
                                          </p:val>
                                        </p:tav>
                                        <p:tav tm="35960">
                                          <p:val>
                                            <p:fltVal val="43.4888"/>
                                          </p:val>
                                        </p:tav>
                                        <p:tav tm="37080">
                                          <p:val>
                                            <p:fltVal val="51.6257"/>
                                          </p:val>
                                        </p:tav>
                                        <p:tav tm="38200">
                                          <p:val>
                                            <p:fltVal val="60.2402"/>
                                          </p:val>
                                        </p:tav>
                                        <p:tav tm="39330">
                                          <p:val>
                                            <p:fltVal val="69.3155"/>
                                          </p:val>
                                        </p:tav>
                                        <p:tav tm="40450">
                                          <p:val>
                                            <p:fltVal val="78.8364"/>
                                          </p:val>
                                        </p:tav>
                                        <p:tav tm="41570">
                                          <p:val>
                                            <p:fltVal val="88.6987"/>
                                          </p:val>
                                        </p:tav>
                                        <p:tav tm="42700">
                                          <p:val>
                                            <p:fltVal val="99.0679"/>
                                          </p:val>
                                        </p:tav>
                                        <p:tav tm="43820">
                                          <p:val>
                                            <p:fltVal val="109.8461"/>
                                          </p:val>
                                        </p:tav>
                                        <p:tav tm="44940">
                                          <p:val>
                                            <p:fltVal val="121.0232"/>
                                          </p:val>
                                        </p:tav>
                                        <p:tav tm="46070">
                                          <p:val>
                                            <p:fltVal val="132.5899"/>
                                          </p:val>
                                        </p:tav>
                                        <p:tav tm="47190">
                                          <p:val>
                                            <p:fltVal val="144.5376"/>
                                          </p:val>
                                        </p:tav>
                                        <p:tav tm="48310">
                                          <p:val>
                                            <p:fltVal val="156.85851"/>
                                          </p:val>
                                        </p:tav>
                                        <p:tav tm="49440">
                                          <p:val>
                                            <p:fltVal val="169.43021"/>
                                          </p:val>
                                        </p:tav>
                                        <p:tav tm="50560">
                                          <p:val>
                                            <p:fltVal val="182.34309"/>
                                          </p:val>
                                        </p:tav>
                                        <p:tav tm="51690">
                                          <p:val>
                                            <p:fltVal val="195.1411"/>
                                          </p:val>
                                        </p:tav>
                                        <p:tav tm="52810">
                                          <p:val>
                                            <p:fltVal val="207.6945"/>
                                          </p:val>
                                        </p:tav>
                                        <p:tav tm="53930">
                                          <p:val>
                                            <p:fltVal val="219.77251"/>
                                          </p:val>
                                        </p:tav>
                                        <p:tav tm="55060">
                                          <p:val>
                                            <p:fltVal val="231.4814"/>
                                          </p:val>
                                        </p:tav>
                                        <p:tav tm="56180">
                                          <p:val>
                                            <p:fltVal val="242.91341"/>
                                          </p:val>
                                        </p:tav>
                                        <p:tav tm="57300">
                                          <p:val>
                                            <p:fltVal val="253.8558"/>
                                          </p:val>
                                        </p:tav>
                                        <p:tav tm="58430">
                                          <p:val>
                                            <p:fltVal val="264.40329"/>
                                          </p:val>
                                        </p:tav>
                                        <p:tav tm="59550">
                                          <p:val>
                                            <p:fltVal val="274.63501"/>
                                          </p:val>
                                        </p:tav>
                                        <p:tav tm="60670">
                                          <p:val>
                                            <p:fltVal val="284.35721"/>
                                          </p:val>
                                        </p:tav>
                                        <p:tav tm="61800">
                                          <p:val>
                                            <p:fltVal val="293.6507"/>
                                          </p:val>
                                        </p:tav>
                                        <p:tav tm="62920">
                                          <p:val>
                                            <p:fltVal val="302.57959"/>
                                          </p:val>
                                        </p:tav>
                                        <p:tav tm="64040">
                                          <p:val>
                                            <p:fltVal val="310.96921"/>
                                          </p:val>
                                        </p:tav>
                                        <p:tav tm="65170">
                                          <p:val>
                                            <p:fltVal val="318.88379"/>
                                          </p:val>
                                        </p:tav>
                                        <p:tav tm="66290">
                                          <p:val>
                                            <p:fltVal val="326.36801"/>
                                          </p:val>
                                        </p:tav>
                                        <p:tav tm="67420">
                                          <p:val>
                                            <p:fltVal val="333.26511"/>
                                          </p:val>
                                        </p:tav>
                                        <p:tav tm="68540">
                                          <p:val>
                                            <p:fltVal val="339.6712"/>
                                          </p:val>
                                        </p:tav>
                                        <p:tav tm="69660">
                                          <p:val>
                                            <p:fltVal val="345.43851"/>
                                          </p:val>
                                        </p:tav>
                                        <p:tav tm="70790">
                                          <p:val>
                                            <p:fltVal val="350.58469"/>
                                          </p:val>
                                        </p:tav>
                                        <p:tav tm="71910">
                                          <p:val>
                                            <p:fltVal val="355.09189"/>
                                          </p:val>
                                        </p:tav>
                                        <p:tav tm="73030">
                                          <p:val>
                                            <p:fltVal val="358.80179"/>
                                          </p:val>
                                        </p:tav>
                                        <p:tav tm="74160">
                                          <p:val>
                                            <p:fltVal val="361.63531"/>
                                          </p:val>
                                        </p:tav>
                                        <p:tav tm="75280">
                                          <p:val>
                                            <p:fltVal val="363.345"/>
                                          </p:val>
                                        </p:tav>
                                        <p:tav tm="76400">
                                          <p:val>
                                            <p:fltVal val="363.4978"/>
                                          </p:val>
                                        </p:tav>
                                        <p:tav tm="77530">
                                          <p:val>
                                            <p:fltVal val="363.47061"/>
                                          </p:val>
                                        </p:tav>
                                        <p:tav tm="78650">
                                          <p:val>
                                            <p:fltVal val="363.38339"/>
                                          </p:val>
                                        </p:tav>
                                        <p:tav tm="79780">
                                          <p:val>
                                            <p:fltVal val="363.20349"/>
                                          </p:val>
                                        </p:tav>
                                        <p:tav tm="80900">
                                          <p:val>
                                            <p:fltVal val="362.8963"/>
                                          </p:val>
                                        </p:tav>
                                        <p:tav tm="82020">
                                          <p:val>
                                            <p:fltVal val="362.4227"/>
                                          </p:val>
                                        </p:tav>
                                        <p:tav tm="83150">
                                          <p:val>
                                            <p:fltVal val="361.7569"/>
                                          </p:val>
                                        </p:tav>
                                        <p:tav tm="84270">
                                          <p:val>
                                            <p:fltVal val="361.0874"/>
                                          </p:val>
                                        </p:tav>
                                        <p:tav tm="85390">
                                          <p:val>
                                            <p:fltVal val="360.6105"/>
                                          </p:val>
                                        </p:tav>
                                        <p:tav tm="86520">
                                          <p:val>
                                            <p:fltVal val="360.30069"/>
                                          </p:val>
                                        </p:tav>
                                        <p:tav tm="87640">
                                          <p:val>
                                            <p:fltVal val="360.1188"/>
                                          </p:val>
                                        </p:tav>
                                        <p:tav tm="88760">
                                          <p:val>
                                            <p:fltVal val="360.03021"/>
                                          </p:val>
                                        </p:tav>
                                        <p:tav tm="89890">
                                          <p:val>
                                            <p:fltVal val="360.00229"/>
                                          </p:val>
                                        </p:tav>
                                        <p:tav tm="91010">
                                          <p:val>
                                            <p:fltVal val="360"/>
                                          </p:val>
                                        </p:tav>
                                        <p:tav tm="92130">
                                          <p:val>
                                            <p:fltVal val="360"/>
                                          </p:val>
                                        </p:tav>
                                        <p:tav tm="93260">
                                          <p:val>
                                            <p:fltVal val="360"/>
                                          </p:val>
                                        </p:tav>
                                        <p:tav tm="94380">
                                          <p:val>
                                            <p:fltVal val="360"/>
                                          </p:val>
                                        </p:tav>
                                        <p:tav tm="95510">
                                          <p:val>
                                            <p:fltVal val="360"/>
                                          </p:val>
                                        </p:tav>
                                        <p:tav tm="96630">
                                          <p:val>
                                            <p:fltVal val="360"/>
                                          </p:val>
                                        </p:tav>
                                        <p:tav tm="97750">
                                          <p:val>
                                            <p:fltVal val="360"/>
                                          </p:val>
                                        </p:tav>
                                        <p:tav tm="9888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sum"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3d.object.translation.y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0"/>
                                          </p:val>
                                        </p:tav>
                                        <p:tav tm="2250">
                                          <p:val>
                                            <p:fltVal val="-10E-5"/>
                                          </p:val>
                                        </p:tav>
                                        <p:tav tm="3370">
                                          <p:val>
                                            <p:fltVal val="-0.0004"/>
                                          </p:val>
                                        </p:tav>
                                        <p:tav tm="4490">
                                          <p:val>
                                            <p:fltVal val="-0.0011"/>
                                          </p:val>
                                        </p:tav>
                                        <p:tav tm="5620">
                                          <p:val>
                                            <p:fltVal val="-0.0021"/>
                                          </p:val>
                                        </p:tav>
                                        <p:tav tm="6740">
                                          <p:val>
                                            <p:fltVal val="-0.0037"/>
                                          </p:val>
                                        </p:tav>
                                        <p:tav tm="7870">
                                          <p:val>
                                            <p:fltVal val="-0.0059"/>
                                          </p:val>
                                        </p:tav>
                                        <p:tav tm="8990">
                                          <p:val>
                                            <p:fltVal val="-0.0088"/>
                                          </p:val>
                                        </p:tav>
                                        <p:tav tm="10110">
                                          <p:val>
                                            <p:fltVal val="-0.0125"/>
                                          </p:val>
                                        </p:tav>
                                        <p:tav tm="11240">
                                          <p:val>
                                            <p:fltVal val="-0.0162"/>
                                          </p:val>
                                        </p:tav>
                                        <p:tav tm="12360">
                                          <p:val>
                                            <p:fltVal val="-0.0191"/>
                                          </p:val>
                                        </p:tav>
                                        <p:tav tm="13480">
                                          <p:val>
                                            <p:fltVal val="-0.0213"/>
                                          </p:val>
                                        </p:tav>
                                        <p:tav tm="14610">
                                          <p:val>
                                            <p:fltVal val="-0.0228"/>
                                          </p:val>
                                        </p:tav>
                                        <p:tav tm="15730">
                                          <p:val>
                                            <p:fltVal val="-0.0239"/>
                                          </p:val>
                                        </p:tav>
                                        <p:tav tm="16850">
                                          <p:val>
                                            <p:fltVal val="-0.0245"/>
                                          </p:val>
                                        </p:tav>
                                        <p:tav tm="17980">
                                          <p:val>
                                            <p:fltVal val="-0.0248"/>
                                          </p:val>
                                        </p:tav>
                                        <p:tav tm="19100">
                                          <p:val>
                                            <p:fltVal val="-0.0249"/>
                                          </p:val>
                                        </p:tav>
                                        <p:tav tm="20220">
                                          <p:val>
                                            <p:fltVal val="-0.0249"/>
                                          </p:val>
                                        </p:tav>
                                        <p:tav tm="21350">
                                          <p:val>
                                            <p:fltVal val="-0.0248"/>
                                          </p:val>
                                        </p:tav>
                                        <p:tav tm="22470">
                                          <p:val>
                                            <p:fltVal val="-0.0241"/>
                                          </p:val>
                                        </p:tav>
                                        <p:tav tm="23600">
                                          <p:val>
                                            <p:fltVal val="-0.022"/>
                                          </p:val>
                                        </p:tav>
                                        <p:tav tm="24720">
                                          <p:val>
                                            <p:fltVal val="-0.0179"/>
                                          </p:val>
                                        </p:tav>
                                        <p:tav tm="25840">
                                          <p:val>
                                            <p:fltVal val="-0.0113"/>
                                          </p:val>
                                        </p:tav>
                                        <p:tav tm="26970">
                                          <p:val>
                                            <p:fltVal val="-0.0013"/>
                                          </p:val>
                                        </p:tav>
                                        <p:tav tm="28090">
                                          <p:val>
                                            <p:fltVal val="0.0124"/>
                                          </p:val>
                                        </p:tav>
                                        <p:tav tm="29210">
                                          <p:val>
                                            <p:fltVal val="0.0309"/>
                                          </p:val>
                                        </p:tav>
                                        <p:tav tm="30340">
                                          <p:val>
                                            <p:fltVal val="0.0546"/>
                                          </p:val>
                                        </p:tav>
                                        <p:tav tm="31460">
                                          <p:val>
                                            <p:fltVal val="0.0842"/>
                                          </p:val>
                                        </p:tav>
                                        <p:tav tm="32580">
                                          <p:val>
                                            <p:fltVal val="0.1204"/>
                                          </p:val>
                                        </p:tav>
                                        <p:tav tm="33710">
                                          <p:val>
                                            <p:fltVal val="0.1634"/>
                                          </p:val>
                                        </p:tav>
                                        <p:tav tm="34830">
                                          <p:val>
                                            <p:fltVal val="0.2145"/>
                                          </p:val>
                                        </p:tav>
                                        <p:tav tm="35960">
                                          <p:val>
                                            <p:fltVal val="0.2711"/>
                                          </p:val>
                                        </p:tav>
                                        <p:tav tm="37080">
                                          <p:val>
                                            <p:fltVal val="0.3207"/>
                                          </p:val>
                                        </p:tav>
                                        <p:tav tm="38200">
                                          <p:val>
                                            <p:fltVal val="0.3625"/>
                                          </p:val>
                                        </p:tav>
                                        <p:tav tm="39330">
                                          <p:val>
                                            <p:fltVal val="0.3973"/>
                                          </p:val>
                                        </p:tav>
                                        <p:tav tm="40450">
                                          <p:val>
                                            <p:fltVal val="0.4256"/>
                                          </p:val>
                                        </p:tav>
                                        <p:tav tm="41570">
                                          <p:val>
                                            <p:fltVal val="0.448"/>
                                          </p:val>
                                        </p:tav>
                                        <p:tav tm="42700">
                                          <p:val>
                                            <p:fltVal val="0.4655"/>
                                          </p:val>
                                        </p:tav>
                                        <p:tav tm="43820">
                                          <p:val>
                                            <p:fltVal val="0.4786"/>
                                          </p:val>
                                        </p:tav>
                                        <p:tav tm="44940">
                                          <p:val>
                                            <p:fltVal val="0.4878"/>
                                          </p:val>
                                        </p:tav>
                                        <p:tav tm="46070">
                                          <p:val>
                                            <p:fltVal val="0.4939"/>
                                          </p:val>
                                        </p:tav>
                                        <p:tav tm="47190">
                                          <p:val>
                                            <p:fltVal val="0.4975"/>
                                          </p:val>
                                        </p:tav>
                                        <p:tav tm="48310">
                                          <p:val>
                                            <p:fltVal val="0.4993"/>
                                          </p:val>
                                        </p:tav>
                                        <p:tav tm="49440">
                                          <p:val>
                                            <p:fltVal val="0.4999"/>
                                          </p:val>
                                        </p:tav>
                                        <p:tav tm="50560">
                                          <p:val>
                                            <p:fltVal val="0.4999"/>
                                          </p:val>
                                        </p:tav>
                                        <p:tav tm="51690">
                                          <p:val>
                                            <p:fltVal val="0.4998"/>
                                          </p:val>
                                        </p:tav>
                                        <p:tav tm="52810">
                                          <p:val>
                                            <p:fltVal val="0.4988"/>
                                          </p:val>
                                        </p:tav>
                                        <p:tav tm="53930">
                                          <p:val>
                                            <p:fltVal val="0.4965"/>
                                          </p:val>
                                        </p:tav>
                                        <p:tav tm="55060">
                                          <p:val>
                                            <p:fltVal val="0.4921"/>
                                          </p:val>
                                        </p:tav>
                                        <p:tav tm="56180">
                                          <p:val>
                                            <p:fltVal val="0.485"/>
                                          </p:val>
                                        </p:tav>
                                        <p:tav tm="57300">
                                          <p:val>
                                            <p:fltVal val="0.4746"/>
                                          </p:val>
                                        </p:tav>
                                        <p:tav tm="58430">
                                          <p:val>
                                            <p:fltVal val="0.4603"/>
                                          </p:val>
                                        </p:tav>
                                        <p:tav tm="59550">
                                          <p:val>
                                            <p:fltVal val="0.4411"/>
                                          </p:val>
                                        </p:tav>
                                        <p:tav tm="60670">
                                          <p:val>
                                            <p:fltVal val="0.4169"/>
                                          </p:val>
                                        </p:tav>
                                        <p:tav tm="61800">
                                          <p:val>
                                            <p:fltVal val="0.3868"/>
                                          </p:val>
                                        </p:tav>
                                        <p:tav tm="62920">
                                          <p:val>
                                            <p:fltVal val="0.3499"/>
                                          </p:val>
                                        </p:tav>
                                        <p:tav tm="64040">
                                          <p:val>
                                            <p:fltVal val="0.306"/>
                                          </p:val>
                                        </p:tav>
                                        <p:tav tm="65170">
                                          <p:val>
                                            <p:fltVal val="0.2544"/>
                                          </p:val>
                                        </p:tav>
                                        <p:tav tm="66290">
                                          <p:val>
                                            <p:fltVal val="0.1981"/>
                                          </p:val>
                                        </p:tav>
                                        <p:tav tm="67420">
                                          <p:val>
                                            <p:fltVal val="0.1498"/>
                                          </p:val>
                                        </p:tav>
                                        <p:tav tm="68540">
                                          <p:val>
                                            <p:fltVal val="0.1087"/>
                                          </p:val>
                                        </p:tav>
                                        <p:tav tm="69660">
                                          <p:val>
                                            <p:fltVal val="0.0748"/>
                                          </p:val>
                                        </p:tav>
                                        <p:tav tm="70790">
                                          <p:val>
                                            <p:fltVal val="0.0473"/>
                                          </p:val>
                                        </p:tav>
                                        <p:tav tm="71910">
                                          <p:val>
                                            <p:fltVal val="0.0251"/>
                                          </p:val>
                                        </p:tav>
                                        <p:tav tm="73030">
                                          <p:val>
                                            <p:fltVal val="0.0082"/>
                                          </p:val>
                                        </p:tav>
                                        <p:tav tm="74160">
                                          <p:val>
                                            <p:fltVal val="-0.0044"/>
                                          </p:val>
                                        </p:tav>
                                        <p:tav tm="75280">
                                          <p:val>
                                            <p:fltVal val="-0.0134"/>
                                          </p:val>
                                        </p:tav>
                                        <p:tav tm="76400">
                                          <p:val>
                                            <p:fltVal val="-0.0192"/>
                                          </p:val>
                                        </p:tav>
                                        <p:tav tm="77530">
                                          <p:val>
                                            <p:fltVal val="-0.0227"/>
                                          </p:val>
                                        </p:tav>
                                        <p:tav tm="78650">
                                          <p:val>
                                            <p:fltVal val="-0.0244"/>
                                          </p:val>
                                        </p:tav>
                                        <p:tav tm="79780">
                                          <p:val>
                                            <p:fltVal val="-0.0249"/>
                                          </p:val>
                                        </p:tav>
                                        <p:tav tm="80900">
                                          <p:val>
                                            <p:fltVal val="-0.0249"/>
                                          </p:val>
                                        </p:tav>
                                        <p:tav tm="82020">
                                          <p:val>
                                            <p:fltVal val="-0.0244"/>
                                          </p:val>
                                        </p:tav>
                                        <p:tav tm="83150">
                                          <p:val>
                                            <p:fltVal val="-0.0219"/>
                                          </p:val>
                                        </p:tav>
                                        <p:tav tm="84270">
                                          <p:val>
                                            <p:fltVal val="-0.0156"/>
                                          </p:val>
                                        </p:tav>
                                        <p:tav tm="85390">
                                          <p:val>
                                            <p:fltVal val="-0.0039"/>
                                          </p:val>
                                        </p:tav>
                                        <p:tav tm="86520">
                                          <p:val>
                                            <p:fltVal val="0.0104"/>
                                          </p:val>
                                        </p:tav>
                                        <p:tav tm="87640">
                                          <p:val>
                                            <p:fltVal val="0.0192"/>
                                          </p:val>
                                        </p:tav>
                                        <p:tav tm="88760">
                                          <p:val>
                                            <p:fltVal val="0.0235"/>
                                          </p:val>
                                        </p:tav>
                                        <p:tav tm="89890">
                                          <p:val>
                                            <p:fltVal val="0.0248"/>
                                          </p:val>
                                        </p:tav>
                                        <p:tav tm="91010">
                                          <p:val>
                                            <p:fltVal val="0.0249"/>
                                          </p:val>
                                        </p:tav>
                                        <p:tav tm="92130">
                                          <p:val>
                                            <p:fltVal val="0.0247"/>
                                          </p:val>
                                        </p:tav>
                                        <p:tav tm="93260">
                                          <p:val>
                                            <p:fltVal val="0.0234"/>
                                          </p:val>
                                        </p:tav>
                                        <p:tav tm="94380">
                                          <p:val>
                                            <p:fltVal val="0.0202"/>
                                          </p:val>
                                        </p:tav>
                                        <p:tav tm="95510">
                                          <p:val>
                                            <p:fltVal val="0.0143"/>
                                          </p:val>
                                        </p:tav>
                                        <p:tav tm="96630">
                                          <p:val>
                                            <p:fltVal val="0.0071"/>
                                          </p:val>
                                        </p:tav>
                                        <p:tav tm="97750">
                                          <p:val>
                                            <p:fltVal val="0.0027"/>
                                          </p:val>
                                        </p:tav>
                                        <p:tav tm="98880">
                                          <p:val>
                                            <p:fltVal val="0.0007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0.9999"/>
                                          </p:val>
                                        </p:tav>
                                        <p:tav tm="2250">
                                          <p:val>
                                            <p:fltVal val="0.9994"/>
                                          </p:val>
                                        </p:tav>
                                        <p:tav tm="3370">
                                          <p:val>
                                            <p:fltVal val="0.9981"/>
                                          </p:val>
                                        </p:tav>
                                        <p:tav tm="4490">
                                          <p:val>
                                            <p:fltVal val="0.9955"/>
                                          </p:val>
                                        </p:tav>
                                        <p:tav tm="5620">
                                          <p:val>
                                            <p:fltVal val="0.9913"/>
                                          </p:val>
                                        </p:tav>
                                        <p:tav tm="6740">
                                          <p:val>
                                            <p:fltVal val="0.985"/>
                                          </p:val>
                                        </p:tav>
                                        <p:tav tm="7870">
                                          <p:val>
                                            <p:fltVal val="0.9763"/>
                                          </p:val>
                                        </p:tav>
                                        <p:tav tm="8990">
                                          <p:val>
                                            <p:fltVal val="0.9646"/>
                                          </p:val>
                                        </p:tav>
                                        <p:tav tm="10110">
                                          <p:val>
                                            <p:fltVal val="0.9497"/>
                                          </p:val>
                                        </p:tav>
                                        <p:tav tm="11240">
                                          <p:val>
                                            <p:fltVal val="0.9348"/>
                                          </p:val>
                                        </p:tav>
                                        <p:tav tm="12360">
                                          <p:val>
                                            <p:fltVal val="0.9232"/>
                                          </p:val>
                                        </p:tav>
                                        <p:tav tm="13480">
                                          <p:val>
                                            <p:fltVal val="0.9146"/>
                                          </p:val>
                                        </p:tav>
                                        <p:tav tm="14610">
                                          <p:val>
                                            <p:fltVal val="0.9084"/>
                                          </p:val>
                                        </p:tav>
                                        <p:tav tm="15730">
                                          <p:val>
                                            <p:fltVal val="0.9042"/>
                                          </p:val>
                                        </p:tav>
                                        <p:tav tm="16850">
                                          <p:val>
                                            <p:fltVal val="0.9017"/>
                                          </p:val>
                                        </p:tav>
                                        <p:tav tm="17980">
                                          <p:val>
                                            <p:fltVal val="0.9005"/>
                                          </p:val>
                                        </p:tav>
                                        <p:tav tm="19100">
                                          <p:val>
                                            <p:fltVal val="0.9"/>
                                          </p:val>
                                        </p:tav>
                                        <p:tav tm="20220">
                                          <p:val>
                                            <p:fltVal val="0.8999"/>
                                          </p:val>
                                        </p:tav>
                                        <p:tav tm="21350">
                                          <p:val>
                                            <p:fltVal val="0.9006"/>
                                          </p:val>
                                        </p:tav>
                                        <p:tav tm="22470">
                                          <p:val>
                                            <p:fltVal val="0.9046"/>
                                          </p:val>
                                        </p:tav>
                                        <p:tav tm="23600">
                                          <p:val>
                                            <p:fltVal val="0.9153"/>
                                          </p:val>
                                        </p:tav>
                                        <p:tav tm="24720">
                                          <p:val>
                                            <p:fltVal val="0.9362"/>
                                          </p:val>
                                        </p:tav>
                                        <p:tav tm="25840">
                                          <p:val>
                                            <p:fltVal val="0.9659"/>
                                          </p:val>
                                        </p:tav>
                                        <p:tav tm="26970">
                                          <p:val>
                                            <p:fltVal val="0.9858"/>
                                          </p:val>
                                        </p:tav>
                                        <p:tav tm="28090">
                                          <p:val>
                                            <p:fltVal val="0.9959"/>
                                          </p:val>
                                        </p:tav>
                                        <p:tav tm="29210">
                                          <p:val>
                                            <p:fltVal val="0.9995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0.9998"/>
                                          </p:val>
                                        </p:tav>
                                        <p:tav tm="68540">
                                          <p:val>
                                            <p:fltVal val="0.9987"/>
                                          </p:val>
                                        </p:tav>
                                        <p:tav tm="69660">
                                          <p:val>
                                            <p:fltVal val="0.9955"/>
                                          </p:val>
                                        </p:tav>
                                        <p:tav tm="70790">
                                          <p:val>
                                            <p:fltVal val="0.9888"/>
                                          </p:val>
                                        </p:tav>
                                        <p:tav tm="71910">
                                          <p:val>
                                            <p:fltVal val="0.9775"/>
                                          </p:val>
                                        </p:tav>
                                        <p:tav tm="73030">
                                          <p:val>
                                            <p:fltVal val="0.9605"/>
                                          </p:val>
                                        </p:tav>
                                        <p:tav tm="74160">
                                          <p:val>
                                            <p:fltVal val="0.9385"/>
                                          </p:val>
                                        </p:tav>
                                        <p:tav tm="75280">
                                          <p:val>
                                            <p:fltVal val="0.9217"/>
                                          </p:val>
                                        </p:tav>
                                        <p:tav tm="76400">
                                          <p:val>
                                            <p:fltVal val="0.9107"/>
                                          </p:val>
                                        </p:tav>
                                        <p:tav tm="77530">
                                          <p:val>
                                            <p:fltVal val="0.9042"/>
                                          </p:val>
                                        </p:tav>
                                        <p:tav tm="78650">
                                          <p:val>
                                            <p:fltVal val="0.901"/>
                                          </p:val>
                                        </p:tav>
                                        <p:tav tm="79780">
                                          <p:val>
                                            <p:fltVal val="0.9"/>
                                          </p:val>
                                        </p:tav>
                                        <p:tav tm="80900">
                                          <p:val>
                                            <p:fltVal val="0.9"/>
                                          </p:val>
                                        </p:tav>
                                        <p:tav tm="82020">
                                          <p:val>
                                            <p:fltVal val="0.901"/>
                                          </p:val>
                                        </p:tav>
                                        <p:tav tm="83150">
                                          <p:val>
                                            <p:fltVal val="0.9061"/>
                                          </p:val>
                                        </p:tav>
                                        <p:tav tm="84270">
                                          <p:val>
                                            <p:fltVal val="0.9186"/>
                                          </p:val>
                                        </p:tav>
                                        <p:tav tm="85390">
                                          <p:val>
                                            <p:fltVal val="0.942"/>
                                          </p:val>
                                        </p:tav>
                                        <p:tav tm="86520">
                                          <p:val>
                                            <p:fltVal val="0.9709"/>
                                          </p:val>
                                        </p:tav>
                                        <p:tav tm="87640">
                                          <p:val>
                                            <p:fltVal val="0.9885"/>
                                          </p:val>
                                        </p:tav>
                                        <p:tav tm="88760">
                                          <p:val>
                                            <p:fltVal val="0.997"/>
                                          </p:val>
                                        </p:tav>
                                        <p:tav tm="89890">
                                          <p:val>
                                            <p:fltVal val="0.9997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60" presetClass="exit" presetSubtype="1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sum">
                                        <p:cTn id="24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3330">
                                          <p:val>
                                            <p:fltVal val="0.065"/>
                                          </p:val>
                                        </p:tav>
                                        <p:tav tm="6660">
                                          <p:val>
                                            <p:fltVal val="0.2543"/>
                                          </p:val>
                                        </p:tav>
                                        <p:tav tm="9990">
                                          <p:val>
                                            <p:fltVal val="0.5589"/>
                                          </p:val>
                                        </p:tav>
                                        <p:tav tm="13320">
                                          <p:val>
                                            <p:fltVal val="0.97"/>
                                          </p:val>
                                        </p:tav>
                                        <p:tav tm="16650">
                                          <p:val>
                                            <p:fltVal val="1.4787"/>
                                          </p:val>
                                        </p:tav>
                                        <p:tav tm="19970">
                                          <p:val>
                                            <p:fltVal val="2.0742"/>
                                          </p:val>
                                        </p:tav>
                                        <p:tav tm="23290">
                                          <p:val>
                                            <p:fltVal val="2.7492"/>
                                          </p:val>
                                        </p:tav>
                                        <p:tav tm="26620">
                                          <p:val>
                                            <p:fltVal val="3.4972"/>
                                          </p:val>
                                        </p:tav>
                                        <p:tav tm="29950">
                                          <p:val>
                                            <p:fltVal val="4.3074"/>
                                          </p:val>
                                        </p:tav>
                                        <p:tav tm="33280">
                                          <p:val>
                                            <p:fltVal val="5.1709"/>
                                          </p:val>
                                        </p:tav>
                                        <p:tav tm="36610">
                                          <p:val>
                                            <p:fltVal val="6.079"/>
                                          </p:val>
                                        </p:tav>
                                        <p:tav tm="39940">
                                          <p:val>
                                            <p:fltVal val="7.0227"/>
                                          </p:val>
                                        </p:tav>
                                        <p:tav tm="43270">
                                          <p:val>
                                            <p:fltVal val="7.9931"/>
                                          </p:val>
                                        </p:tav>
                                        <p:tav tm="46600">
                                          <p:val>
                                            <p:fltVal val="8.9815"/>
                                          </p:val>
                                        </p:tav>
                                        <p:tav tm="49930">
                                          <p:val>
                                            <p:fltVal val="9.979"/>
                                          </p:val>
                                        </p:tav>
                                        <p:tav tm="53250">
                                          <p:val>
                                            <p:fltVal val="10.9736"/>
                                          </p:val>
                                        </p:tav>
                                        <p:tav tm="56580">
                                          <p:val>
                                            <p:fltVal val="11.9626"/>
                                          </p:val>
                                        </p:tav>
                                        <p:tav tm="59900">
                                          <p:val>
                                            <p:fltVal val="12.9311"/>
                                          </p:val>
                                        </p:tav>
                                        <p:tav tm="63220">
                                          <p:val>
                                            <p:fltVal val="13.8735"/>
                                          </p:val>
                                        </p:tav>
                                        <p:tav tm="66540">
                                          <p:val>
                                            <p:fltVal val="14.781"/>
                                          </p:val>
                                        </p:tav>
                                        <p:tav tm="69870">
                                          <p:val>
                                            <p:fltVal val="15.6471"/>
                                          </p:val>
                                        </p:tav>
                                        <p:tav tm="73190">
                                          <p:val>
                                            <p:fltVal val="16.4581"/>
                                          </p:val>
                                        </p:tav>
                                        <p:tav tm="76510">
                                          <p:val>
                                            <p:fltVal val="17.2077"/>
                                          </p:val>
                                        </p:tav>
                                        <p:tav tm="79830">
                                          <p:val>
                                            <p:fltVal val="17.8872"/>
                                          </p:val>
                                        </p:tav>
                                        <p:tav tm="83160">
                                          <p:val>
                                            <p:fltVal val="18.4895"/>
                                          </p:val>
                                        </p:tav>
                                        <p:tav tm="86480">
                                          <p:val>
                                            <p:fltVal val="19.0021"/>
                                          </p:val>
                                        </p:tav>
                                        <p:tav tm="89800">
                                          <p:val>
                                            <p:fltVal val="19.4182"/>
                                          </p:val>
                                        </p:tav>
                                        <p:tav tm="93120">
                                          <p:val>
                                            <p:fltVal val="19.729"/>
                                          </p:val>
                                        </p:tav>
                                        <p:tav tm="96450">
                                          <p:val>
                                            <p:fltVal val="19.9261"/>
                                          </p:val>
                                        </p:tav>
                                        <p:tav tm="100000">
                                          <p:val>
                                            <p:fltVal val="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25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3330">
                                          <p:val>
                                            <p:fltVal val="0.9895"/>
                                          </p:val>
                                        </p:tav>
                                        <p:tav tm="6660">
                                          <p:val>
                                            <p:fltVal val="0.9791"/>
                                          </p:val>
                                        </p:tav>
                                        <p:tav tm="9990">
                                          <p:val>
                                            <p:fltVal val="0.9687"/>
                                          </p:val>
                                        </p:tav>
                                        <p:tav tm="13320">
                                          <p:val>
                                            <p:fltVal val="0.9584"/>
                                          </p:val>
                                        </p:tav>
                                        <p:tav tm="16650">
                                          <p:val>
                                            <p:fltVal val="0.9482"/>
                                          </p:val>
                                        </p:tav>
                                        <p:tav tm="19970">
                                          <p:val>
                                            <p:fltVal val="0.9382"/>
                                          </p:val>
                                        </p:tav>
                                        <p:tav tm="23290">
                                          <p:val>
                                            <p:fltVal val="0.9284"/>
                                          </p:val>
                                        </p:tav>
                                        <p:tav tm="26620">
                                          <p:val>
                                            <p:fltVal val="0.9187"/>
                                          </p:val>
                                        </p:tav>
                                        <p:tav tm="29950">
                                          <p:val>
                                            <p:fltVal val="0.9093"/>
                                          </p:val>
                                        </p:tav>
                                        <p:tav tm="33280">
                                          <p:val>
                                            <p:fltVal val="0.9001"/>
                                          </p:val>
                                        </p:tav>
                                        <p:tav tm="36610">
                                          <p:val>
                                            <p:fltVal val="0.8912"/>
                                          </p:val>
                                        </p:tav>
                                        <p:tav tm="39940">
                                          <p:val>
                                            <p:fltVal val="0.8825"/>
                                          </p:val>
                                        </p:tav>
                                        <p:tav tm="43270">
                                          <p:val>
                                            <p:fltVal val="0.8742"/>
                                          </p:val>
                                        </p:tav>
                                        <p:tav tm="46600">
                                          <p:val>
                                            <p:fltVal val="0.8663"/>
                                          </p:val>
                                        </p:tav>
                                        <p:tav tm="49930">
                                          <p:val>
                                            <p:fltVal val="0.8587"/>
                                          </p:val>
                                        </p:tav>
                                        <p:tav tm="53250">
                                          <p:val>
                                            <p:fltVal val="0.8515"/>
                                          </p:val>
                                        </p:tav>
                                        <p:tav tm="56580">
                                          <p:val>
                                            <p:fltVal val="0.8447"/>
                                          </p:val>
                                        </p:tav>
                                        <p:tav tm="59900">
                                          <p:val>
                                            <p:fltVal val="0.8383"/>
                                          </p:val>
                                        </p:tav>
                                        <p:tav tm="63220">
                                          <p:val>
                                            <p:fltVal val="0.8324"/>
                                          </p:val>
                                        </p:tav>
                                        <p:tav tm="66540">
                                          <p:val>
                                            <p:fltVal val="0.8269"/>
                                          </p:val>
                                        </p:tav>
                                        <p:tav tm="69870">
                                          <p:val>
                                            <p:fltVal val="0.8219"/>
                                          </p:val>
                                        </p:tav>
                                        <p:tav tm="73190">
                                          <p:val>
                                            <p:fltVal val="0.8174"/>
                                          </p:val>
                                        </p:tav>
                                        <p:tav tm="76510">
                                          <p:val>
                                            <p:fltVal val="0.8134"/>
                                          </p:val>
                                        </p:tav>
                                        <p:tav tm="79830">
                                          <p:val>
                                            <p:fltVal val="0.8099"/>
                                          </p:val>
                                        </p:tav>
                                        <p:tav tm="83160">
                                          <p:val>
                                            <p:fltVal val="0.8069"/>
                                          </p:val>
                                        </p:tav>
                                        <p:tav tm="86480">
                                          <p:val>
                                            <p:fltVal val="0.8044"/>
                                          </p:val>
                                        </p:tav>
                                        <p:tav tm="89800">
                                          <p:val>
                                            <p:fltVal val="0.8025"/>
                                          </p:val>
                                        </p:tav>
                                        <p:tav tm="93120">
                                          <p:val>
                                            <p:fltVal val="0.8011"/>
                                          </p:val>
                                        </p:tav>
                                        <p:tav tm="96450">
                                          <p:val>
                                            <p:fltVal val="0.8003"/>
                                          </p:val>
                                        </p:tav>
                                        <p:tav tm="100000">
                                          <p:val>
                                            <p:fltVal val="0.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26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3330">
                                          <p:val>
                                            <p:fltVal val="0.9895"/>
                                          </p:val>
                                        </p:tav>
                                        <p:tav tm="6660">
                                          <p:val>
                                            <p:fltVal val="0.9791"/>
                                          </p:val>
                                        </p:tav>
                                        <p:tav tm="9990">
                                          <p:val>
                                            <p:fltVal val="0.9687"/>
                                          </p:val>
                                        </p:tav>
                                        <p:tav tm="13320">
                                          <p:val>
                                            <p:fltVal val="0.9584"/>
                                          </p:val>
                                        </p:tav>
                                        <p:tav tm="16650">
                                          <p:val>
                                            <p:fltVal val="0.9482"/>
                                          </p:val>
                                        </p:tav>
                                        <p:tav tm="19970">
                                          <p:val>
                                            <p:fltVal val="0.9382"/>
                                          </p:val>
                                        </p:tav>
                                        <p:tav tm="23290">
                                          <p:val>
                                            <p:fltVal val="0.9284"/>
                                          </p:val>
                                        </p:tav>
                                        <p:tav tm="26620">
                                          <p:val>
                                            <p:fltVal val="0.9187"/>
                                          </p:val>
                                        </p:tav>
                                        <p:tav tm="29950">
                                          <p:val>
                                            <p:fltVal val="0.9093"/>
                                          </p:val>
                                        </p:tav>
                                        <p:tav tm="33280">
                                          <p:val>
                                            <p:fltVal val="0.9001"/>
                                          </p:val>
                                        </p:tav>
                                        <p:tav tm="36610">
                                          <p:val>
                                            <p:fltVal val="0.8912"/>
                                          </p:val>
                                        </p:tav>
                                        <p:tav tm="39940">
                                          <p:val>
                                            <p:fltVal val="0.8825"/>
                                          </p:val>
                                        </p:tav>
                                        <p:tav tm="43270">
                                          <p:val>
                                            <p:fltVal val="0.8742"/>
                                          </p:val>
                                        </p:tav>
                                        <p:tav tm="46600">
                                          <p:val>
                                            <p:fltVal val="0.8663"/>
                                          </p:val>
                                        </p:tav>
                                        <p:tav tm="49930">
                                          <p:val>
                                            <p:fltVal val="0.8587"/>
                                          </p:val>
                                        </p:tav>
                                        <p:tav tm="53250">
                                          <p:val>
                                            <p:fltVal val="0.8515"/>
                                          </p:val>
                                        </p:tav>
                                        <p:tav tm="56580">
                                          <p:val>
                                            <p:fltVal val="0.8447"/>
                                          </p:val>
                                        </p:tav>
                                        <p:tav tm="59900">
                                          <p:val>
                                            <p:fltVal val="0.8383"/>
                                          </p:val>
                                        </p:tav>
                                        <p:tav tm="63220">
                                          <p:val>
                                            <p:fltVal val="0.8324"/>
                                          </p:val>
                                        </p:tav>
                                        <p:tav tm="66540">
                                          <p:val>
                                            <p:fltVal val="0.8269"/>
                                          </p:val>
                                        </p:tav>
                                        <p:tav tm="69870">
                                          <p:val>
                                            <p:fltVal val="0.8219"/>
                                          </p:val>
                                        </p:tav>
                                        <p:tav tm="73190">
                                          <p:val>
                                            <p:fltVal val="0.8174"/>
                                          </p:val>
                                        </p:tav>
                                        <p:tav tm="76510">
                                          <p:val>
                                            <p:fltVal val="0.8134"/>
                                          </p:val>
                                        </p:tav>
                                        <p:tav tm="79830">
                                          <p:val>
                                            <p:fltVal val="0.8099"/>
                                          </p:val>
                                        </p:tav>
                                        <p:tav tm="83160">
                                          <p:val>
                                            <p:fltVal val="0.8069"/>
                                          </p:val>
                                        </p:tav>
                                        <p:tav tm="86480">
                                          <p:val>
                                            <p:fltVal val="0.8044"/>
                                          </p:val>
                                        </p:tav>
                                        <p:tav tm="89800">
                                          <p:val>
                                            <p:fltVal val="0.8025"/>
                                          </p:val>
                                        </p:tav>
                                        <p:tav tm="93120">
                                          <p:val>
                                            <p:fltVal val="0.8011"/>
                                          </p:val>
                                        </p:tav>
                                        <p:tav tm="96450">
                                          <p:val>
                                            <p:fltVal val="0.8003"/>
                                          </p:val>
                                        </p:tav>
                                        <p:tav tm="100000">
                                          <p:val>
                                            <p:fltVal val="0.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27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3330">
                                          <p:val>
                                            <p:fltVal val="0.9895"/>
                                          </p:val>
                                        </p:tav>
                                        <p:tav tm="6660">
                                          <p:val>
                                            <p:fltVal val="0.9791"/>
                                          </p:val>
                                        </p:tav>
                                        <p:tav tm="9990">
                                          <p:val>
                                            <p:fltVal val="0.9687"/>
                                          </p:val>
                                        </p:tav>
                                        <p:tav tm="13320">
                                          <p:val>
                                            <p:fltVal val="0.9584"/>
                                          </p:val>
                                        </p:tav>
                                        <p:tav tm="16650">
                                          <p:val>
                                            <p:fltVal val="0.9482"/>
                                          </p:val>
                                        </p:tav>
                                        <p:tav tm="19970">
                                          <p:val>
                                            <p:fltVal val="0.9382"/>
                                          </p:val>
                                        </p:tav>
                                        <p:tav tm="23290">
                                          <p:val>
                                            <p:fltVal val="0.9284"/>
                                          </p:val>
                                        </p:tav>
                                        <p:tav tm="26620">
                                          <p:val>
                                            <p:fltVal val="0.9187"/>
                                          </p:val>
                                        </p:tav>
                                        <p:tav tm="29950">
                                          <p:val>
                                            <p:fltVal val="0.9093"/>
                                          </p:val>
                                        </p:tav>
                                        <p:tav tm="33280">
                                          <p:val>
                                            <p:fltVal val="0.9001"/>
                                          </p:val>
                                        </p:tav>
                                        <p:tav tm="36610">
                                          <p:val>
                                            <p:fltVal val="0.8912"/>
                                          </p:val>
                                        </p:tav>
                                        <p:tav tm="39940">
                                          <p:val>
                                            <p:fltVal val="0.8825"/>
                                          </p:val>
                                        </p:tav>
                                        <p:tav tm="43270">
                                          <p:val>
                                            <p:fltVal val="0.8742"/>
                                          </p:val>
                                        </p:tav>
                                        <p:tav tm="46600">
                                          <p:val>
                                            <p:fltVal val="0.8663"/>
                                          </p:val>
                                        </p:tav>
                                        <p:tav tm="49930">
                                          <p:val>
                                            <p:fltVal val="0.8587"/>
                                          </p:val>
                                        </p:tav>
                                        <p:tav tm="53250">
                                          <p:val>
                                            <p:fltVal val="0.8515"/>
                                          </p:val>
                                        </p:tav>
                                        <p:tav tm="56580">
                                          <p:val>
                                            <p:fltVal val="0.8447"/>
                                          </p:val>
                                        </p:tav>
                                        <p:tav tm="59900">
                                          <p:val>
                                            <p:fltVal val="0.8383"/>
                                          </p:val>
                                        </p:tav>
                                        <p:tav tm="63220">
                                          <p:val>
                                            <p:fltVal val="0.8324"/>
                                          </p:val>
                                        </p:tav>
                                        <p:tav tm="66540">
                                          <p:val>
                                            <p:fltVal val="0.8269"/>
                                          </p:val>
                                        </p:tav>
                                        <p:tav tm="69870">
                                          <p:val>
                                            <p:fltVal val="0.8219"/>
                                          </p:val>
                                        </p:tav>
                                        <p:tav tm="73190">
                                          <p:val>
                                            <p:fltVal val="0.8174"/>
                                          </p:val>
                                        </p:tav>
                                        <p:tav tm="76510">
                                          <p:val>
                                            <p:fltVal val="0.8134"/>
                                          </p:val>
                                        </p:tav>
                                        <p:tav tm="79830">
                                          <p:val>
                                            <p:fltVal val="0.8099"/>
                                          </p:val>
                                        </p:tav>
                                        <p:tav tm="83160">
                                          <p:val>
                                            <p:fltVal val="0.8069"/>
                                          </p:val>
                                        </p:tav>
                                        <p:tav tm="86480">
                                          <p:val>
                                            <p:fltVal val="0.8044"/>
                                          </p:val>
                                        </p:tav>
                                        <p:tav tm="89800">
                                          <p:val>
                                            <p:fltVal val="0.8025"/>
                                          </p:val>
                                        </p:tav>
                                        <p:tav tm="93120">
                                          <p:val>
                                            <p:fltVal val="0.8011"/>
                                          </p:val>
                                        </p:tav>
                                        <p:tav tm="96450">
                                          <p:val>
                                            <p:fltVal val="0.8003"/>
                                          </p:val>
                                        </p:tav>
                                        <p:tav tm="100000">
                                          <p:val>
                                            <p:fltVal val="0.8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omatoes">
            <a:hlinkClick r:id="" action="ppaction://media"/>
            <a:extLst>
              <a:ext uri="{FF2B5EF4-FFF2-40B4-BE49-F238E27FC236}">
                <a16:creationId xmlns:a16="http://schemas.microsoft.com/office/drawing/2014/main" id="{2035936F-3FE5-4135-96ED-B73B7039C4C3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233" end="2215"/>
                  <p14:bmkLst>
                    <p14:bmk name="Bookmark 1" time="3802.996"/>
                  </p14:bmkLst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F4D35EB-847A-4A74-8B2A-E42B5A454FF4}"/>
              </a:ext>
            </a:extLst>
          </p:cNvPr>
          <p:cNvSpPr txBox="1"/>
          <p:nvPr/>
        </p:nvSpPr>
        <p:spPr>
          <a:xfrm>
            <a:off x="235712" y="4852924"/>
            <a:ext cx="43637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chemeClr val="bg1"/>
                </a:solidFill>
              </a:rPr>
              <a:t>Even on </a:t>
            </a:r>
            <a:r>
              <a:rPr lang="en-US" sz="3600" dirty="0">
                <a:solidFill>
                  <a:schemeClr val="bg1"/>
                </a:solidFill>
              </a:rPr>
              <a:t>the balcony one can crop small tomato types!</a:t>
            </a:r>
          </a:p>
        </p:txBody>
      </p:sp>
      <p:sp>
        <p:nvSpPr>
          <p:cNvPr id="4" name="Arrow: Left 3">
            <a:extLst>
              <a:ext uri="{FF2B5EF4-FFF2-40B4-BE49-F238E27FC236}">
                <a16:creationId xmlns:a16="http://schemas.microsoft.com/office/drawing/2014/main" id="{2EEE4F4C-C29E-47F5-BC78-811CD5A9568D}"/>
              </a:ext>
            </a:extLst>
          </p:cNvPr>
          <p:cNvSpPr/>
          <p:nvPr/>
        </p:nvSpPr>
        <p:spPr>
          <a:xfrm rot="20545320">
            <a:off x="7324346" y="1911097"/>
            <a:ext cx="3538728" cy="190195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/>
              <a:t>There</a:t>
            </a:r>
            <a:r>
              <a:rPr lang="de-DE" sz="2400" dirty="0"/>
              <a:t> </a:t>
            </a:r>
            <a:r>
              <a:rPr lang="de-DE" sz="2400" dirty="0" err="1"/>
              <a:t>are</a:t>
            </a:r>
            <a:r>
              <a:rPr lang="de-DE" sz="2400" dirty="0"/>
              <a:t> </a:t>
            </a:r>
            <a:r>
              <a:rPr lang="de-DE" sz="2400" dirty="0" err="1"/>
              <a:t>yellow</a:t>
            </a:r>
            <a:r>
              <a:rPr lang="de-DE" sz="2400" dirty="0"/>
              <a:t> </a:t>
            </a:r>
            <a:r>
              <a:rPr lang="de-DE" sz="2400" dirty="0" err="1"/>
              <a:t>tomatoes</a:t>
            </a:r>
            <a:r>
              <a:rPr lang="de-DE" sz="2400" dirty="0"/>
              <a:t>, </a:t>
            </a:r>
            <a:r>
              <a:rPr lang="de-DE" sz="2400" dirty="0" err="1"/>
              <a:t>too</a:t>
            </a:r>
            <a:r>
              <a:rPr lang="de-DE" sz="2400" dirty="0"/>
              <a:t>!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495484171"/>
      </p:ext>
    </p:extLst>
  </p:cSld>
  <p:clrMapOvr>
    <a:masterClrMapping/>
  </p:clrMapOvr>
  <p:transition spd="slow">
    <p:push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3315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>
                    <p:cTn id="7" fill="hold" display="0">
                      <p:stCondLst>
                        <p:cond delay="indefinite"/>
                      </p:stCondLst>
                    </p:cTn>
                    <p:tgtEl>
                      <p:spTgt spid="2"/>
                    </p:tgtEl>
                  </p:cMediaNode>
                </p:video>
                <p:seq concurrent="1" nextAc="seek">
                  <p:cTn id="8" restart="whenNotActive" fill="hold" evtFilter="cancelBubble" nodeType="interactiveSeq">
                    <p:stCondLst>
                      <p:cond evt="onMediaBookmark" delay="0">
                        <p:tgtEl>
                          <p14:bmkTgt spid="2" bmkName="Bookmark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" fill="hold">
                          <p:stCondLst>
                            <p:cond delay="0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2" bmkName="Bookmark 1"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3315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>
                    <p:cTn id="7" fill="hold" display="0">
                      <p:stCondLst>
                        <p:cond delay="indefinite"/>
                      </p:stCondLst>
                    </p:cTn>
                    <p:tgtEl>
                      <p:spTgt spid="2"/>
                    </p:tgtEl>
                  </p:cMediaNode>
                </p:video>
              </p:childTnLst>
            </p:cTn>
          </p:par>
        </p:tnLst>
      </p:timing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</Words>
  <Application>Microsoft Office PowerPoint</Application>
  <PresentationFormat>Widescreen</PresentationFormat>
  <Paragraphs>10</Paragraphs>
  <Slides>11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Our food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Ina Koys</dc:creator>
  <cp:lastModifiedBy>Ina Koys</cp:lastModifiedBy>
  <cp:revision>1</cp:revision>
  <dcterms:created xsi:type="dcterms:W3CDTF">2020-08-07T14:15:34Z</dcterms:created>
  <dcterms:modified xsi:type="dcterms:W3CDTF">2020-08-14T16:28:42Z</dcterms:modified>
</cp:coreProperties>
</file>