
<file path=[Content_Types].xml><?xml version="1.0" encoding="utf-8"?>
<Types xmlns="http://schemas.openxmlformats.org/package/2006/content-types">
  <Default Extension="glb" ContentType="model/gltf.binary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5" r:id="rId5"/>
    <p:sldId id="257" r:id="rId6"/>
    <p:sldId id="266" r:id="rId7"/>
    <p:sldId id="258" r:id="rId8"/>
    <p:sldId id="267" r:id="rId9"/>
    <p:sldId id="260" r:id="rId10"/>
    <p:sldId id="261" r:id="rId11"/>
    <p:sldId id="271" r:id="rId12"/>
    <p:sldId id="263" r:id="rId13"/>
    <p:sldId id="264" r:id="rId14"/>
    <p:sldId id="269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51F0EF-3BCD-44C3-A813-E6606489F0C0}" v="9" dt="2020-08-14T16:29:29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9" autoAdjust="0"/>
    <p:restoredTop sz="94130" autoAdjust="0"/>
  </p:normalViewPr>
  <p:slideViewPr>
    <p:cSldViewPr snapToGrid="0">
      <p:cViewPr varScale="1">
        <p:scale>
          <a:sx n="98" d="100"/>
          <a:sy n="98" d="100"/>
        </p:scale>
        <p:origin x="114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a Koys" userId="0609e710-1d4b-4d0b-9624-235b1f1642ad" providerId="ADAL" clId="{8351F0EF-3BCD-44C3-A813-E6606489F0C0}"/>
    <pc:docChg chg="modSld">
      <pc:chgData name="Ina Koys" userId="0609e710-1d4b-4d0b-9624-235b1f1642ad" providerId="ADAL" clId="{8351F0EF-3BCD-44C3-A813-E6606489F0C0}" dt="2020-08-14T16:34:01.478" v="12"/>
      <pc:docMkLst>
        <pc:docMk/>
      </pc:docMkLst>
      <pc:sldChg chg="modTransition">
        <pc:chgData name="Ina Koys" userId="0609e710-1d4b-4d0b-9624-235b1f1642ad" providerId="ADAL" clId="{8351F0EF-3BCD-44C3-A813-E6606489F0C0}" dt="2020-08-14T16:26:01.864" v="0"/>
        <pc:sldMkLst>
          <pc:docMk/>
          <pc:sldMk cId="1484735051" sldId="257"/>
        </pc:sldMkLst>
      </pc:sldChg>
      <pc:sldChg chg="modTransition modAnim">
        <pc:chgData name="Ina Koys" userId="0609e710-1d4b-4d0b-9624-235b1f1642ad" providerId="ADAL" clId="{8351F0EF-3BCD-44C3-A813-E6606489F0C0}" dt="2020-08-14T16:26:43.260" v="2"/>
        <pc:sldMkLst>
          <pc:docMk/>
          <pc:sldMk cId="2809222797" sldId="258"/>
        </pc:sldMkLst>
      </pc:sldChg>
      <pc:sldChg chg="modTransition modAnim">
        <pc:chgData name="Ina Koys" userId="0609e710-1d4b-4d0b-9624-235b1f1642ad" providerId="ADAL" clId="{8351F0EF-3BCD-44C3-A813-E6606489F0C0}" dt="2020-08-14T16:27:14.536" v="4"/>
        <pc:sldMkLst>
          <pc:docMk/>
          <pc:sldMk cId="2771309891" sldId="260"/>
        </pc:sldMkLst>
      </pc:sldChg>
      <pc:sldChg chg="modTransition">
        <pc:chgData name="Ina Koys" userId="0609e710-1d4b-4d0b-9624-235b1f1642ad" providerId="ADAL" clId="{8351F0EF-3BCD-44C3-A813-E6606489F0C0}" dt="2020-08-14T16:34:01.478" v="12"/>
        <pc:sldMkLst>
          <pc:docMk/>
          <pc:sldMk cId="2097937901" sldId="261"/>
        </pc:sldMkLst>
      </pc:sldChg>
      <pc:sldChg chg="modTransition modAnim">
        <pc:chgData name="Ina Koys" userId="0609e710-1d4b-4d0b-9624-235b1f1642ad" providerId="ADAL" clId="{8351F0EF-3BCD-44C3-A813-E6606489F0C0}" dt="2020-08-14T16:29:07.339" v="7"/>
        <pc:sldMkLst>
          <pc:docMk/>
          <pc:sldMk cId="3495484171" sldId="263"/>
        </pc:sldMkLst>
      </pc:sldChg>
      <pc:sldChg chg="modTransition modAnim">
        <pc:chgData name="Ina Koys" userId="0609e710-1d4b-4d0b-9624-235b1f1642ad" providerId="ADAL" clId="{8351F0EF-3BCD-44C3-A813-E6606489F0C0}" dt="2020-08-14T16:29:29.519" v="8"/>
        <pc:sldMkLst>
          <pc:docMk/>
          <pc:sldMk cId="306738784" sldId="264"/>
        </pc:sldMkLst>
      </pc:sldChg>
      <pc:sldChg chg="modTransition">
        <pc:chgData name="Ina Koys" userId="0609e710-1d4b-4d0b-9624-235b1f1642ad" providerId="ADAL" clId="{8351F0EF-3BCD-44C3-A813-E6606489F0C0}" dt="2020-08-14T16:26:01.864" v="0"/>
        <pc:sldMkLst>
          <pc:docMk/>
          <pc:sldMk cId="761107295" sldId="265"/>
        </pc:sldMkLst>
      </pc:sldChg>
      <pc:sldChg chg="modTransition modAnim">
        <pc:chgData name="Ina Koys" userId="0609e710-1d4b-4d0b-9624-235b1f1642ad" providerId="ADAL" clId="{8351F0EF-3BCD-44C3-A813-E6606489F0C0}" dt="2020-08-14T16:26:33.520" v="1"/>
        <pc:sldMkLst>
          <pc:docMk/>
          <pc:sldMk cId="2125523459" sldId="266"/>
        </pc:sldMkLst>
      </pc:sldChg>
      <pc:sldChg chg="modTransition modAnim">
        <pc:chgData name="Ina Koys" userId="0609e710-1d4b-4d0b-9624-235b1f1642ad" providerId="ADAL" clId="{8351F0EF-3BCD-44C3-A813-E6606489F0C0}" dt="2020-08-14T16:27:05.910" v="3"/>
        <pc:sldMkLst>
          <pc:docMk/>
          <pc:sldMk cId="3997643567" sldId="267"/>
        </pc:sldMkLst>
      </pc:sldChg>
      <pc:sldChg chg="modTransition">
        <pc:chgData name="Ina Koys" userId="0609e710-1d4b-4d0b-9624-235b1f1642ad" providerId="ADAL" clId="{8351F0EF-3BCD-44C3-A813-E6606489F0C0}" dt="2020-08-14T16:26:01.864" v="0"/>
        <pc:sldMkLst>
          <pc:docMk/>
          <pc:sldMk cId="2445679795" sldId="269"/>
        </pc:sldMkLst>
      </pc:sldChg>
      <pc:sldChg chg="modTransition modAnim">
        <pc:chgData name="Ina Koys" userId="0609e710-1d4b-4d0b-9624-235b1f1642ad" providerId="ADAL" clId="{8351F0EF-3BCD-44C3-A813-E6606489F0C0}" dt="2020-08-14T16:32:15.669" v="11"/>
        <pc:sldMkLst>
          <pc:docMk/>
          <pc:sldMk cId="1997752599" sldId="27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Nutrition recommendations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200</c:v>
                </c:pt>
                <c:pt idx="1">
                  <c:v>400</c:v>
                </c:pt>
                <c:pt idx="2">
                  <c:v>250</c:v>
                </c:pt>
                <c:pt idx="3">
                  <c:v>250</c:v>
                </c:pt>
                <c:pt idx="4">
                  <c:v>43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2-4AD8-8127-3F5E80DA01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300</c:v>
                </c:pt>
                <c:pt idx="3">
                  <c:v>310</c:v>
                </c:pt>
                <c:pt idx="4">
                  <c:v>85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2-4AD8-8127-3F5E80DA01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7083151"/>
        <c:axId val="1150348287"/>
      </c:barChart>
      <c:catAx>
        <c:axId val="697083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0348287"/>
        <c:crosses val="autoZero"/>
        <c:auto val="1"/>
        <c:lblAlgn val="ctr"/>
        <c:lblOffset val="100"/>
        <c:noMultiLvlLbl val="0"/>
      </c:catAx>
      <c:valAx>
        <c:axId val="1150348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Gramm </a:t>
                </a:r>
                <a:r>
                  <a:rPr lang="en-GB" baseline="0" dirty="0"/>
                  <a:t>per day</a:t>
                </a:r>
                <a:endParaRPr lang="en-GB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7083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2.69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103 1313 5632,'-14'12'507,"7"-7"-304,0 1 1,1 0 0,0 0 0,0 1-1,0 0 1,0 0 0,1 0-1,1 1 1,-5 8 0,4-3-164,0 1 1,1 0-1,0-1 1,1 2-1,1-1 0,0 0 1,1 0-1,0 1 1,1-1-1,3 18 1,2 4-85,2-1 1,22 67-1,-21-80 23,0 0 1,2-1-1,0 0 0,23 32 0,-24-40-3,0-1 1,2 0 0,-1 0-1,1-1 1,1-1 0,0 0-1,1 0 1,15 9 0,-3-7 47,0-1 1,0-1-1,1-1 1,0-1-1,1-1 1,-1-1 0,1-2-1,0-1 1,40 0-1,-17-4 116,0-2 0,-1-2-1,0-2 1,67-20 0,-46 5 94,0-3 0,82-42 0,128-86 120,430-314-61,86-153-156,-433 329-322,-183 155 62,-27 28 11,-148 104 108,39-27 0,2 2 0,61-29 0,-103 56 10,1 0 0,-1 0 0,1 1 0,0-1 0,-1 1 0,1 0 0,7 0-1,-11 1-1,0 0-1,0 0 1,0 1-1,0-1 1,0 0-1,0 0 1,0 1-1,0-1 0,0 1 1,0-1-1,0 1 1,-1-1-1,1 1 1,0-1-1,0 1 1,0 0-1,-1-1 0,1 1 1,-1 0-1,1 0 1,0 0-1,-1-1 1,1 1-1,-1 0 1,1 0-1,-1 0 0,0 0 1,1 0-1,-1 0 1,0 0-1,0 0 1,0 0-1,0 0 0,0 0 1,0 0-1,0 0 1,0 0-1,0 1 1,-1 7 14,0 0 1,-1-1 0,0 1-1,-1-1 1,-5 14 0,-94 204 295,-104 170-196,129-252-62,-132 254 48,-143 307-115,-148 452 198,279-557-302,21 7 27,53-71 75,-122 867-1,216-900 298,41-6 152,28-204-324,-7-203-50,4-1-1,4 0 0,42 127 1,-41-163-14,2-2 0,2 0 0,3-1 0,2-2 0,45 62 0,-52-84-4,1-1 1,1-1-1,1-1 0,1-1 1,0-1-1,2-1 1,1-1-1,52 27 1,-57-34-12,1-2 0,0 0 0,1-1 0,39 9 0,-29-13 2,0-1-1,0-2 1,43-3 0,-43 0-11,1-2 0,-1-1 0,44-12 0,-21-2 40,86-39 0,-77 27-27,83-53 0,108-101 1,12-44 10,0-34 53,-268 261-101,550-606 107,-16-91-75,-25-73 26,-155 168-20,-26-18-12,-160 269 47,-15-7 0,155-547 0,-243 667 36,47-330 1,-83 159-21,-32 307 66,-29-200 1,21 243-43,-4 0 0,-2 1-1,-2 0 1,-3 1 0,-43-82 0,42 103-5,0 0-1,-3 1 0,0 2 0,-3 0 0,0 2 1,-3 1-1,0 2 0,-59-43 0,49 46-50,-1 1 0,-1 3 1,-1 1-1,-1 2 0,-1 2 0,-88-20 0,81 26-132,-2 2-1,1 3 0,-1 2 1,-82 5-1,59 6-518,0 3 0,-113 30 0,106-16-1334,0 3 0,3 4 0,-122 64 0,5 26-2031,198-120 3940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07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 4574 5312,'-3'-11'830,"2"6"469,10 11-458,-1 1-799,1 0-1,0-1 1,0 0-1,0-1 1,1 0-1,0-1 1,0 0-1,0 0 1,1-1-1,21 4 1,-13-5-67,1 0 1,-1-2-1,1 0 1,-1-1-1,32-6 1,23-7 106,114-38 1,-115 23 101,73-40 0,-32 8-3,165-119 1,164-161-37,-440 339-146,417-356 155,-317 264-105,69-63-147,8 15-279,-173 138 357,0-1 0,0 1 0,9-4 0,-16 8 22,1-1 0,-1 1-1,0 0 1,1 0 0,-1-1 0,1 1 0,-1 0 0,1 0 0,-1 0 0,1 0 0,0 0 0,-1 0 0,1 0 0,-1 0 0,1 0 0,-1 0-1,1 0 1,-1 0 0,1 0 0,-1 0 0,1 0 0,-1 0 0,1 1 0,-1-1 0,1 0 0,-1 0 0,1 1 0,-1-1 0,0 0-1,1 1 1,-1-1 0,1 0 0,-1 1 0,1 0 0,-1 0 5,1 1 0,-1-1 0,0 0 0,0 1 0,0-1-1,0 0 1,0 1 0,0-1 0,0 0 0,0 1 0,-1-1 0,1 0 0,0 0-1,-1 2 1,-11 26 171,-18 31 0,12-24-86,-165 340 639,92-190-548,-54 113-3,145-298-180,-165 363 229,117-245-309,-36 140 0,74-221-2,-7 58 0,16-80 64,-1 1 0,2-1 1,1 0-1,0 0 0,0 0 1,5 16-1,-5-27 21,1 1 1,-1-2-1,1 1 1,0 0-1,0 0 1,1 0-1,0-1 1,-1 0-1,1 1 1,1-1-1,-1 0 1,1 0-1,-1-1 1,1 1-1,0-1 1,0 0-1,1 0 1,-1 0-1,10 4 1,-7-4-3,0-1 0,0-1 0,0 1 0,0-1 0,0 0 0,0-1 0,0 0 0,1 0 0,-1 0 0,0-1 0,0 0 0,0-1 0,0 1 0,11-5 0,12-7-19,1 0 0,-2-3 0,0 0 0,40-31 0,194-169 92,76-122-42,292-380-26,-397 447 4,565-668-42,10-2-202,-547 637 170,409-441-16,-493 558 10,-34 41 54,-85 85 60,1-2 62,86-69 0,-139 126-89,0 1 0,0 1 1,0-1-1,11-4 0,-17 9-12,-1-1 0,1 1 0,0-1 0,0 1 0,0 0 0,0 0 0,0-1 0,0 1 0,0 0 0,0 0 0,0 0 0,0 0 0,0 0 0,0 0 0,0 0 0,0 0 0,0 1 0,0-1 0,-1 0 0,1 0 0,0 1 0,0-1 0,0 1 0,0-1 0,1 2 0,-1-1 0,-1 0 1,1 0-1,0 1 1,-1-1-1,1 0 1,-1 1-1,1-1 1,-1 0-1,0 1 1,0-1-1,1 1 1,-1-1-1,0 1 1,0-1-1,0 1 1,-1-1-1,1 3 1,-5 19 37,-1-1-1,-1 0 1,-1 0 0,0 0-1,-13 20 1,-83 139 153,51-94-136,-174 302 180,-133 206-1,246-407-121,-63 106 53,101-171-41,-209 351 348,108-170-67,58-99-199,-229 402 285,212-365-428,-175 355-69,232-442-165,12-26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4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87 1 10624,'-81'3'3936,"81"-3"-3040,-5 0-256,13 0-800,9 0-32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40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90 441 5568,'-54'3'1786,"53"-3"-1744,0 0 1,0 0-1,0 0 0,0 0 0,1 0 0,-1 0 0,0 0 0,0 0 0,0 0 0,0 0 0,1 1 0,-1-1 0,0 0 0,0 1 0,1-1 0,-2 1 0,-13 10 289,9-5-119,9-4-164,14-4-151,-9 1 100,90-16-80,139-42-1,-67 15 54,156-26-12,-264 58 31,391-59-101,0 23-11,272 14 432,-451 29-74,-270 4-187,30-3 255,-33 4-273,0-1-1,0 1 1,0 0 0,0 0-1,0-1 1,0 1-1,0-1 1,0 1 0,0-1-1,0 1 1,0-1-1,0 0 1,0 1 0,0-1-1,0 0 1,-1 0-1,1 0 1,0 0-1,-1 1 1,1-1 0,0 0-1,-1 0 1,1-2-1,-1 2-15,0 0-1,0 0 0,0-1 0,-1 1 0,1 0 1,0 0-1,-1 0 0,1-1 0,-1 1 0,1 0 1,-1 0-1,0 0 0,1 0 0,-1 0 0,0 0 1,0 0-1,0 0 0,1 0 0,-1 0 0,0 0 1,0 1-1,0-1 0,-1 0 0,1 1 1,-2-2-1,0 0 11,-8-4 12,0 0-1,0 0 0,0 1 0,-1 1 0,-19-5 0,9 4-7,0 1-1,-25-1 1,28 4 13,0 1 1,0 1-1,0 1 1,-35 8 0,19-1 54,0 2 0,-58 26 0,53-19-31,0 1-1,2 3 1,0 1 0,2 1 0,-52 46 0,40-25 2,2 3-1,2 1 1,-67 99 0,61-68-66,4 2 1,-41 103 0,60-120-58,3 1 0,3 1 0,-13 74 0,30-117 55,0 0 1,2 1-1,1-1 1,1 0-1,1 1 0,1-1 1,1 0-1,10 39 1,-10-54 0,0 0 0,1-1 0,-1 1 0,2-1 0,-1 0 1,1 0-1,0 0 0,1-1 0,9 11 0,-11-15-1,-1 1 0,1-1 0,0 0 1,0-1-1,1 1 0,-1 0 0,0-1 0,1 0 0,-1 0 0,1-1 0,0 1 1,-1-1-1,1 0 0,0 0 0,0-1 0,0 1 0,0-1 0,0 0 1,8-1-1,1-2-15,0-1 1,-1 0-1,0 0 1,0-1-1,0-1 1,18-11-1,67-50-51,-59 36 70,63-63 1,25-50 111,129-204-45,-55 36-1,-140 216-168,24-44 38,-119 218 42,-30 104 1,-26 120 74,72-228-75,4 0 0,-6 83 1,18-126-17,4 53 0,-1-71 10,1 0 1,0 1 0,1-1 0,0 0-1,1-1 1,7 16 0,-8-23 10,0-1-1,0 1 1,0 0 0,0-1 0,1 1 0,0-1 0,-1 0 0,2 0 0,-1-1 0,0 1 0,1-1-1,0 0 1,6 3 0,-2-2 4,0 0 0,0-1 1,1 0-1,-1-1 0,1 0 0,14 1 0,-8-3-8,1 0 1,-1-1-1,0 0 0,0-2 1,0 0-1,0 0 0,0-2 1,23-9-1,10-8-7,55-34 1,-94 51 35,320-177-70,-270 148 43,40-21 104,147-60 0,-222 106-131,51-12 0,-63 19 50,-1 1-1,1-1 0,-1 2 0,1 0 0,0 0 0,15 4 0,-25-4 2,0 1 0,0-1 0,-1 1 0,1 0 0,0 0-1,-1 0 1,1 1 0,-1-1 0,1 0 0,-1 1 0,1 0 0,-1 0-1,0-1 1,0 1 0,0 0 0,0 1 0,0-1 0,-1 0 0,1 1-1,-1-1 1,1 0 0,-1 1 0,0 0 0,0-1 0,0 1 0,0 0-1,0 0 1,-1-1 0,1 1 0,-1 0 0,0 0 0,0 3-1,0 7-11,-1 0 0,0 0 0,-1 0 0,-1 0 0,-6 20 0,-18 45 25,-70 138-1,36-86 46,30-67-98,16-33-109,1 1 1,-16 50-1,30-80 121,-1 0-1,1 0 0,0 0 0,-1 0 1,1-1-1,0 1 0,0 0 1,0 0-1,0 0 0,0 0 0,0 0 1,0 0-1,0 0 0,0 0 0,0 0 1,1 0-1,-1 0 0,0 0 1,1 1-1,0-1 16,-1-1-1,1 0 1,-1 0 0,1 0-1,0 0 1,-1 1 0,1-1-1,-1 0 1,1 0 0,-1 0-1,1 0 1,0 0 0,-1 0-1,1 0 1,-1-1 0,1 1-1,-1 0 1,1 0 0,-1 0-1,1 0 1,0-1 0,-1 1-1,1 0 1,-1-1 0,10-4-2,-2-1-1,16-13 1,-21 17-10,152-137-278,-120 108 280,234-220 5,-103 111 22,-128 111 11,1 3-1,68-35 1,-92 53-37,0 1 1,1 1-1,17-4 1,-27 8 15,-1 1 1,0 1-1,0-1 0,0 1 0,1-1 1,-1 2-1,0-1 0,0 0 1,1 1-1,-1 0 0,0 1 1,0-1-1,7 4 0,-10-4 0,0 0 0,0 0-1,0 0 1,0 1 0,0-1-1,-1 1 1,1-1 0,-1 1-1,1 0 1,-1 0 0,1-1-1,-1 1 1,0 0 0,0 0-1,0 0 1,0 0 0,0 1-1,-1-1 1,1 0 0,0 0-1,-1 1 1,0-1 0,1 0-1,-1 4 1,-1 5 2,1 0 1,-2 0-1,0 0 1,-3 13-1,-61 162 37,55-158-18,-37 84-46,-7 19-396,53-125 352,0 0 0,0 0 0,1 0 0,0 0-1,0 0 1,0 10 0,1-15 49,0 0 0,0 0 0,0 0 0,0 0 0,0 0 0,0 0 0,0 0 1,1 0-1,-1 0 0,1 0 0,-1 0 0,0 0 0,1-1 0,-1 1 0,1 0 0,0 0 0,-1 0 0,1-1 0,0 1 0,-1 0 0,1-1 0,0 1 0,0 0 0,0-1 0,0 1 0,0-1 0,-1 1 0,1-1 0,0 0 0,0 1 0,0-1 0,0 0 0,0 0 0,0 1 0,0-1 0,0 0 0,0 0 0,0 0 0,0 0 0,0-1 0,0 1 0,2-1 0,2 1-5,1-2 0,-1 1 0,0-1 0,0 0 0,-1 0 0,1 0-1,0 0 1,-1-1 0,1 0 0,6-5 0,3-3 0,24-16-24,50-48 1,28-39-12,-70 68 65,232-206 78,-250 228-80,27-23 10,105-88-31,10 15-47,-165 117 72,16-9 40,39-19 0,-53 29-28,-1-1-1,1 1 1,-1 1 0,1-1 0,0 1 0,0 0 0,0 1 0,-1-1 0,1 1 0,14 2-1,-19-1-11,1-1 0,0 1-1,-1 0 1,1 0 0,-1 0-1,0 0 1,1 0-1,-1 0 1,0 1 0,0-1-1,1 1 1,-1-1 0,0 1-1,-1 0 1,4 4-1,-3-3 10,0 1 0,0-1 0,0 1 0,0-1 0,-1 1 0,0 0-1,0 0 1,0-1 0,1 8 0,-2 3 109,0 1-1,0 0 1,-1 0-1,-5 22 1,-54 233 787,13-65-655,37-160-255,-26 151 112,31-163-133,2 1 1,2-1-1,5 63 0,-3-85-2,1-1 0,0 0 0,1 0 0,0 0 0,7 14 0,-8-20 13,0 0 0,0 0 0,0-1 1,1 1-1,-1-1 0,1 1 0,0-1 0,0 0 0,0 0 1,0-1-1,0 1 0,1 0 0,0-1 0,-1 0 1,1 0-1,4 2 0,0-2 11,-1-1 0,0 0 0,1 0-1,-1 0 1,1-1 0,-1 0 0,1-1 0,-1 0 0,1 0 0,-1 0-1,1-1 1,7-3 0,11-4 4,44-23-1,-68 32-8,44-26 28,-2-1-1,61-47 1,-99 69-26,121-93-18,126-128 0,-178 153 65,254-240 36,-3 29-272,-302 265 118,0 0-1,1 2 1,34-19 0,-57 35 68,0 0 1,0 0 0,0 0 0,0 0-1,0 0 1,0 1 0,0-1 0,1 1-1,-1-1 1,0 1 0,0 0 0,1 0-1,-1 0 1,0 0 0,0 0-1,4 1 1,-5-1 4,-1 1-1,1 0 0,0-1 1,0 1-1,0 0 1,-1-1-1,1 1 0,0 0 1,-1 0-1,1-1 1,-1 1-1,1 0 1,-1 0-1,1 0 0,-1 0 1,0 0-1,1 0 1,-1 0-1,0 0 0,0 0 1,0 0-1,0 0 1,0 0-1,0 0 0,0 1 1,-1 7 17,0 1 1,-1-1-1,0 0 1,-1 0-1,0 0 1,-6 12-1,-93 165 47,61-117-66,-36 71 59,-88 221 0,134-271-137,28-78 68,0 1 1,1 0-1,0 0 0,1 0 0,1 13 1,-1-24 2,1 0 1,0 0-1,0 0 0,1 0 1,-1 0-1,0 0 1,1 0-1,-1 0 0,1 0 1,-1 0-1,1-1 1,0 1-1,0 0 0,0 0 1,0-1-1,0 1 1,0 0-1,1-1 1,-1 0-1,1 1 0,-1-1 1,0 0-1,1 1 1,0-1-1,-1 0 0,1 0 1,0 0-1,0-1 1,-1 1-1,1 0 0,0-1 1,0 1-1,0-1 1,0 1-1,0-1 1,0 0-1,0 0 0,0 0 1,0 0-1,0 0 1,0 0-1,3-2 0,8 0 26,0-2 0,0 0 0,-1 0 1,1-1-1,13-8 0,56-35 76,-33 15-91,67-59 0,35-49 10,28-24 31,-82 88-98,108-64 1,-195 134 58,1 1 0,0 0 1,0 0-1,1 1 1,0 1-1,12-4 0,-23 8-3,1-1-1,0 1 0,0 0 0,-1-1 0,1 1 1,0 0-1,0 0 0,0 0 0,-1 0 0,1 1 0,0-1 1,0 0-1,0 1 0,-1-1 0,1 1 0,0 0 1,-1 0-1,1-1 0,-1 1 0,1 0 0,-1 0 1,1 0-1,-1 1 0,0-1 0,1 0 0,-1 0 1,0 1-1,0-1 0,0 1 0,0-1 0,0 1 0,0-1 1,0 1-1,-1 0 0,1-1 0,-1 1 0,1 0 1,-1 0-1,1-1 0,-1 1 0,0 2 0,1 5 12,-1 0-1,0 1 0,-1-1 0,0 0 0,0 0 1,-4 13-1,-20 52-1,21-64-12,-142 305-54,43-105 30,76-148-88,-27 93 1,53-150 99,-1 2 0,1-1 0,0 0 0,1 0 1,-1 0-1,1 0 0,1 10 0,0-15 4,-1 0 0,0 0 0,0 0 0,1 0 0,-1 0 0,0 0 0,1 0 0,-1 0 0,1 0 0,-1 0 0,1 0 0,-1-1 0,1 1 0,0 0 0,-1 0 0,1-1 0,0 1 0,0 0 0,-1-1 0,3 2 0,-2-2 0,1 0 1,0 0-1,-1 1 1,1-1-1,-1 0 1,1-1-1,-1 1 1,1 0-1,-1 0 1,1-1-1,-1 1 1,1-1-1,-1 1 1,1-1-1,-1 1 1,0-1-1,1 0 1,1-1-1,18-13-27,-1 0 1,32-33-1,-34 31-23,109-120-189,-10-12 339,-7 9-87,-45 63-114,103-94 0,-70 83 131,146-98 0,-222 171-28,33-15-1,-47 26 6,0 1 0,0 0 0,0 0 0,0 0 0,1 2 0,-1-1 0,1 1 0,8-1 0,-14 2 7,0 0 0,0 0-1,0 1 1,0-1 0,-1 1-1,1-1 1,0 1 0,0 0-1,-1 0 1,1 0 0,-1 0-1,1 1 1,-1-1 0,1 1-1,-1-1 1,0 1 0,4 3-1,-4-2 3,1 1-1,-1-1 0,0 1 0,0-1 1,0 1-1,0 0 0,-1 0 1,1 0-1,-1 0 0,1 8 0,0 4 6,-1 0 1,-1 0-1,0 0 0,-1 0 0,-4 21 0,-40 146 20,29-125-59,-51 157 109,-67 170 22,131-378-115,-46 146-49,44-134 40,1 1 0,1 0 1,0 0-1,2 0 0,1 39 0,1-54 15,-1 0-1,1-1 1,0 0-1,0 1 1,1-1-1,-1 1 0,1-1 1,0 0-1,0 0 1,0 0-1,1 0 1,-1 0-1,1-1 1,0 1-1,0-1 0,4 4 1,-4-5 1,1 0 0,-1 0 1,1 0-1,-1 0 0,1-1 0,0 1 1,-1-1-1,1 0 0,0 0 0,0-1 1,0 1-1,0-1 0,0 1 0,0-1 0,0-1 1,0 1-1,-1 0 0,1-1 0,7-2 1,4-1-20,0-2 0,-1 0 0,0 0 0,20-13 0,51-38 7,-75 50 14,89-68 97,95-91 1,183-190-3,-92 61-58,-211 216 4,338-325 817,-408 401-831,-1 0 0,1 0 0,-1 1 1,1-1-1,0 1 0,5-2 0,-9 3-24,1 1 1,-1 0-1,1 0 0,-1 0 1,1 0-1,-1 0 0,1 0 1,-1 0-1,1 0 0,-1 0 1,1 0-1,-1 0 1,1 0-1,-1 0 0,1 0 1,-1 0-1,1 1 0,-1-1 1,1 0-1,-1 0 0,1 0 1,-1 1-1,0-1 0,1 1 1,0 0 1,0 0 1,-1 0-1,1 0 1,0 0 0,-1 1-1,0-1 1,1 0 0,-1 0-1,0 0 1,0 1-1,1-1 1,-1 0 0,0 1-1,0 1 1,-2 17 46,-5 33 0,0 6-95,4-18 34,2 1 0,1-1 0,3 1 0,9 51-1,-6-63-11,2 0 0,1 0 0,1-1 0,2-1 0,0 1 0,25 37 0,-3-15-13,2-2 1,50 53-1,93 80 66,-151-154-64,-22-23 49,3 3 53,-1 0 1,0 1-1,0-1 1,0 2-1,-2-1 1,1 1-1,-1 0 1,6 13-1,-11-20-12,0 0 1,0 0-1,-1 0 0,1 0 0,-1-1 1,0 1-1,1 0 0,-1 0 1,-1 0-1,1 0 0,0 0 0,-1 0 1,0 0-1,1 0 0,-1-1 1,0 1-1,0 0 0,-1-1 0,-2 6 1,0-2 71,0-1 1,-1 1-1,0-1 1,0 0-1,0 0 1,-11 8 0,3-4-33,0-1 0,-1-1 0,0 0 0,-23 8 0,24-11-66,-162 50 164,-57-8-330,109-27 21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745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31 77 11296,'-30'-34'4192,"30"34"-3264,8-8-257,9 4-2558,18-7 895,21-9-4800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1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1014 1 7232,'-88'163'2314,"63"-114"-1992,2 1-1,2 1 0,-14 55 0,29-87-251,-60 243 344,56-216-396,-36 173 67,-4 39-26,5 34-43,-61 479 12,70-498-19,-146 936 256,34-244 244,29 240-1848,112-958-4186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49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49 1 16703,'-48'32'6176,"48"-13"-4768,27 11-448,3-8-3040,26-3 928,30-11-6143,38-19 4063,7-27-3520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9.32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 3 8384,'20'-2'1257,"0"1"-1,37 3 1,105 18-611,792 38-1004,-626-56 273,48-1 26,38 0 49,49 2 52,49-2 150,56-1-16,41-1 59,56-3-32,57-1 127,61 2-106,46-4-74,61-4-22,44 0 149,2084 38 134,185 84-401,83 91 844,-192 51 627,-2997-245-1405,892 76 430,-67-12 54,-67-6-197,-88 0-59,-94 5-149,-93 3-86,-97-3-37,-98-5-27,-91-4-21,-81-11-53,-211-51 69,75 18-472,90 33 0,-157-47 292,0 0 0,0 1 0,9 5 0,-18-9 147,-1-1 0,1 0 1,-1 1-1,1-1 0,-1 0 0,1 1 0,-1-1 0,0 1 0,1-1 1,-1 1-1,0-1 0,1 1 0,-1-1 0,0 1 0,0-1 1,0 1-1,1 0 0,-1-1 8,0 1 0,0-1 1,0 0-1,-1 1 0,1-1 0,0 0 0,0 1 1,0-1-1,0 0 0,0 1 0,-1-1 1,1 0-1,0 1 0,0-1 0,-1 0 0,1 0 1,0 1-1,0-1 0,-1 0 0,1 0 1,0 0-1,-1 1 0,1-1 0,-1 0 1,-5 2-319,-1 0 1,0 0-1,0-1 1,-11 1 0,-61 6-4810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22.043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729 206 5056,'2'-52'1929,"-1"-30"-477,-2 77-1315,1 1 0,-1 0 0,0 0 0,0 0 1,0 0-1,-1 0 0,0 0 0,0 0 0,0 0 0,-3-4 0,4 6-88,0 0 1,-1 1-1,1-1 0,0 0 1,-1 1-1,0 0 0,1-1 1,-1 1-1,0 0 0,1 0 1,-1 0-1,0 0 0,0 0 1,0 0-1,0 1 0,0-1 1,0 1-1,0-1 0,0 1 1,0 0-1,0 0 0,0 0 1,0 0-1,-3 0 0,-2 2-13,0-1 0,1 1-1,-1 1 1,0-1-1,1 1 1,-1 0-1,-5 5 1,-43 32-5,43-31-27,-45 40-30,2 2-1,2 2 0,-58 77 1,80-89 15,3 0-1,1 2 1,-37 81 0,39-63-38,2 1 0,-20 90 0,35-116 59,-7 66 0,14-89 6,1 1-1,0-1 1,1 1-1,1-1 1,0 1-1,0-1 1,2 0-1,4 14 1,-6-23-15,0 1 1,0-1-1,0 0 1,1 0 0,0 0-1,0 0 1,0 0 0,0-1-1,0 1 1,1-1-1,-1 0 1,1 0 0,0 0-1,4 2 1,-2-2 17,0 0-1,1-1 1,-1 1 0,1-2 0,-1 1 0,1-1-1,0 0 1,-1 0 0,8 0 0,7-2 104,-1-1-1,0 0 1,1-2 0,-1 0 0,31-12 0,-31 8-55,0-1 0,0 0 0,-1-1 0,-1-2-1,0 1 1,-1-2 0,0-1 0,0 0 0,-2-1 0,0 0 0,16-23 0,10-18 65,-3-1 1,36-73 0,9-44 122,-74 151-209,0-2 0,-2 1 0,-1-1 0,-1 0 0,3-38 1,-8 55-26,0 1 0,0-1 0,-1 0 1,0 1-1,0-1 0,-1 1 0,0 0 1,-1-1-1,1 1 0,-1 0 0,-1 0 1,1 0-1,-1 1 0,0-1 0,-7-7 1,7 10-9,0 0 0,0 0 0,0 0 1,-1 1-1,1 0 0,-1-1 1,0 2-1,0-1 0,0 0 0,0 1 1,-1 0-1,1 0 0,-1 1 1,1-1-1,-1 1 0,1 1 0,-1-1 1,0 1-1,1 0 0,-11 1 1,4 1-14,0 0-1,0 1 1,0 0 0,1 1 0,-1 1 0,-17 9 0,-58 42-33,85-55 31,-27 21-28,1 0 1,1 2-1,1 1 1,1 1-1,-29 39 1,38-42 9,0 1 1,2 0-1,1 1 0,1 0 1,1 1-1,1 0 1,-9 39-1,16-53 11,1 0 0,0 0 0,1 0 0,0 1-1,1-1 1,2 17 0,-2-25 4,1 0 0,0 0 0,0 0-1,0 0 1,0 0 0,1 0 0,0 0 0,-1 0-1,1-1 1,1 1 0,-1-1 0,1 1 0,-1-1-1,1 0 1,0 0 0,0 0 0,0 0-1,0-1 1,1 1 0,-1-1 0,7 3 0,-1-1 8,0-1 1,1 0-1,-1-1 1,0 0-1,1-1 1,0 0-1,-1 0 1,1-1 0,0 0-1,15-3 1,-4 0-15,-1-1 0,1-1 0,36-15 0,-23 5 36,-2-1 1,0-2-1,-1-1 0,35-27 0,-23 10 23,-1-1 0,38-45 0,-71 72-41,0 0 0,-1-1 0,0 0 0,-1 0 0,0 0 0,-1-1 0,7-19 0,-10 24-131,-2 0 0,1 0 0,-1 1 0,0-1 0,0 0 0,-1 0 0,0 0 0,0 0 0,-1 0 0,0 0 0,0 0 0,0 0 0,-1 0 0,0 1 0,0-1 0,-4-6 0,1 5-282,0-1-1,0 1 1,-1 0 0,-7-9-1,-33-30-5028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CD784-900F-415D-A77C-ED23736B5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17E874-5490-4C3F-BB2A-FC38A6B553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C7274-3327-4881-A04D-EAFD69A7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5B6E1-8EDE-42EB-9903-3CB19D35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2ECD6-9386-44A0-92D5-5B8EDCE3F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80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4732-40FB-41C8-AE7E-6552322C8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AA3A87-32B5-4AC5-AD59-ED800A618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DD103-8B45-4EA2-8EE1-A05708F2B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2088D-D663-4FF0-A512-84A0A57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7068-CC47-4E7C-B349-32F976B7F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18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A8CA4-02C7-4922-B8E1-F259D9EC6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C68ACE-3110-4AEB-A4A4-DEE2A953B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46BA0-FEC9-49AD-8446-549D4E19C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948D7-12C1-4C93-817E-43ED401A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B6BF-2B53-4972-90C7-B66A6DDD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149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9E00E-C4D3-462E-B954-04EAEE3C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287EE-9C7C-42C1-858E-0C2159DA3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51045-B9CD-41F6-BB95-FF3F25A8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672B2-A04B-400B-B361-75ABD344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ACC44-664B-43DA-B5DC-3E65910C1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29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A86C-F1B6-468D-9CDA-B3A39E9B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0EE8F-4137-4CFF-9004-912FBFDD2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B369F-56A0-44DA-BB88-036F0408D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3892-0EAC-4C21-BD7F-FF665135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2F2A6-06AA-461E-85B7-6816A389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358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728ED-6B28-4216-9A42-33CC6178F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A33A8-FD84-403F-8B7F-F5C8C0C81A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CC0F-8C2F-4ABA-9C75-B7911993C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B2D36-A751-4CEB-8C49-E3AA577A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5E9D9C-5266-4983-AE9F-6CD456382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AC8F8A-89CA-4000-BCDE-395B3500E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8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78300-1A15-4D04-A813-7487C21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8C034-2A18-4E8F-ADF8-E6E00CAE5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477AEB-1748-432C-804E-EDB5A6760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B315CE-3BBB-4ADD-BF62-F92965896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5822F-12C7-43DB-8465-3431D0751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20D714-A530-4176-9B8D-40DC2A5C9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E7F938-688F-4B7E-B789-B7D158773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EBF99F-A699-4C5F-BA43-6DF569D7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1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1C141-5924-45A2-99E5-29AB64BD7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817175-4FF7-4DA9-BC4D-9E7F9CCFD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C1FAC-A891-40C4-86C8-A5EE4D9E1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5CDC7-6613-4B7B-BC60-49361EF3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1069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DD115-9261-4A0C-90F5-EBA76973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6444CE-2744-48D8-9BD1-04F139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C8A0A-B1C3-466F-8C98-87968EEC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88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4D15A-EDC8-451F-80D8-7B865723B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3E12F-1A87-41B5-8229-5A29F2D4C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12C681-0778-470C-A0B5-CF3D305F1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F58768-DD53-4ED1-9394-18428617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B5C36C-2E3A-4152-9E04-3E3029C67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306380-95F2-47D8-95D5-C5BA860A2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925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50A29-54C0-4FD5-B47E-C1B3FB30C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FCADD3-5685-4072-A97F-E27DA0A4D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234D-6E94-4607-8383-487750D89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B0E1F-44DC-45FB-8D97-625A10C43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4EC269-5396-4A4A-9C0D-D0E23022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AD877-613C-4127-9AE1-86FFF3BA8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49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11861F-1DDD-4DF8-885C-98F61764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F187F-F415-4E67-9BB3-507614304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9EB3C-6C2D-4BF8-973A-1126A30F8C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351AE-DF79-4713-A4A3-F6BE90BBE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D454E-D3B3-470D-AB7E-01981D0AC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312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usicfox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utscheecke.blogspot.com/2014_02_01_archiv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hyperlink" Target="http://deutscheecke.blogspot.com/2014_02_01_archive.html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customXml" Target="../ink/ink6.xml"/><Relationship Id="rId18" Type="http://schemas.openxmlformats.org/officeDocument/2006/relationships/image" Target="../media/image9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png"/><Relationship Id="rId17" Type="http://schemas.openxmlformats.org/officeDocument/2006/relationships/customXml" Target="../ink/ink8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5.png"/><Relationship Id="rId19" Type="http://schemas.openxmlformats.org/officeDocument/2006/relationships/customXml" Target="../ink/ink9.xml"/><Relationship Id="rId4" Type="http://schemas.openxmlformats.org/officeDocument/2006/relationships/image" Target="../media/image20.png"/><Relationship Id="rId9" Type="http://schemas.openxmlformats.org/officeDocument/2006/relationships/customXml" Target="../ink/ink4.xml"/><Relationship Id="rId1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02E6AC-9682-40C5-9821-E32978025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2695"/>
            <a:ext cx="9144000" cy="2387600"/>
          </a:xfrm>
        </p:spPr>
        <p:txBody>
          <a:bodyPr>
            <a:normAutofit/>
          </a:bodyPr>
          <a:lstStyle/>
          <a:p>
            <a:r>
              <a:rPr lang="de-DE" sz="9600" b="1" dirty="0" err="1">
                <a:solidFill>
                  <a:schemeClr val="bg1"/>
                </a:solidFill>
              </a:rPr>
              <a:t>Our</a:t>
            </a:r>
            <a:r>
              <a:rPr lang="de-DE" sz="9600" b="1" dirty="0">
                <a:solidFill>
                  <a:schemeClr val="bg1"/>
                </a:solidFill>
              </a:rPr>
              <a:t> </a:t>
            </a:r>
            <a:r>
              <a:rPr lang="de-DE" sz="9600" b="1" dirty="0" err="1">
                <a:solidFill>
                  <a:schemeClr val="bg1"/>
                </a:solidFill>
              </a:rPr>
              <a:t>food</a:t>
            </a:r>
            <a:endParaRPr lang="en-GB" sz="9600" b="1" dirty="0">
              <a:solidFill>
                <a:schemeClr val="bg1"/>
              </a:solidFill>
            </a:endParaRPr>
          </a:p>
        </p:txBody>
      </p:sp>
      <p:pic>
        <p:nvPicPr>
          <p:cNvPr id="6" name="musicfox_the_small_farm">
            <a:hlinkClick r:id="" action="ppaction://media"/>
            <a:extLst>
              <a:ext uri="{FF2B5EF4-FFF2-40B4-BE49-F238E27FC236}">
                <a16:creationId xmlns:a16="http://schemas.microsoft.com/office/drawing/2014/main" id="{6091108F-A650-4F0F-B49D-5EF161E581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5107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07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115"/>
    </mc:Choice>
    <mc:Fallback>
      <p:transition spd="slow" advClick="0" advTm="4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6D822FF-EE43-47D6-81AA-84F4F94B8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180295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738784"/>
      </p:ext>
    </p:extLst>
  </p:cSld>
  <p:clrMapOvr>
    <a:masterClrMapping/>
  </p:clrMapOvr>
  <p:transition spd="slow" advTm="8003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El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43ABEE4B-876F-46E1-9158-FA89B99DD629}"/>
              </a:ext>
            </a:extLst>
          </p:cNvPr>
          <p:cNvSpPr txBox="1"/>
          <p:nvPr/>
        </p:nvSpPr>
        <p:spPr>
          <a:xfrm>
            <a:off x="7191632" y="5708822"/>
            <a:ext cx="430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Created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background</a:t>
            </a:r>
            <a:r>
              <a:rPr lang="de-DE" dirty="0"/>
              <a:t> </a:t>
            </a:r>
            <a:r>
              <a:rPr lang="de-DE" dirty="0" err="1"/>
              <a:t>music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>
                <a:hlinkClick r:id="rId2"/>
              </a:rPr>
              <a:t>Musicfox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5679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73"/>
    </mc:Choice>
    <mc:Fallback>
      <p:transition spd="slow" advTm="177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ssen, sitzend, Tisch, grün enthält.&#10;&#10;Automatisch generierte Beschreibung">
            <a:extLst>
              <a:ext uri="{FF2B5EF4-FFF2-40B4-BE49-F238E27FC236}">
                <a16:creationId xmlns:a16="http://schemas.microsoft.com/office/drawing/2014/main" id="{CFA90492-9DD7-4904-8802-C0B3B9477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8" b="89993" l="6115" r="91555">
                        <a14:foregroundMark x1="9435" y1="59240" x2="9377" y2="71585"/>
                        <a14:foregroundMark x1="9377" y1="71585" x2="10250" y2="73996"/>
                        <a14:foregroundMark x1="91613" y1="65084" x2="90215" y2="70562"/>
                        <a14:foregroundMark x1="6115" y1="63258" x2="6115" y2="63258"/>
                        <a14:backgroundMark x1="54164" y1="27392" x2="61037" y2="31848"/>
                        <a14:backgroundMark x1="41293" y1="45435" x2="44729" y2="56172"/>
                        <a14:backgroundMark x1="44729" y1="56172" x2="42108" y2="45654"/>
                        <a14:backgroundMark x1="48631" y1="46603" x2="57135" y2="51497"/>
                        <a14:backgroundMark x1="57135" y1="51497" x2="49156" y2="47042"/>
                        <a14:backgroundMark x1="47932" y1="74288" x2="46651" y2="77940"/>
                        <a14:backgroundMark x1="52009" y1="65157" x2="52009" y2="65157"/>
                        <a14:backgroundMark x1="51718" y1="66910" x2="51718" y2="66910"/>
                        <a14:backgroundMark x1="70763" y1="47480" x2="70763" y2="47480"/>
                        <a14:backgroundMark x1="68492" y1="31264" x2="68492" y2="31264"/>
                        <a14:backgroundMark x1="61852" y1="49306" x2="61852" y2="49306"/>
                        <a14:backgroundMark x1="78509" y1="85391" x2="78509" y2="85391"/>
                        <a14:backgroundMark x1="70472" y1="21695" x2="70472" y2="21695"/>
                        <a14:backgroundMark x1="37798" y1="35646" x2="37798" y2="35646"/>
                        <a14:backgroundMark x1="43739" y1="34112" x2="43739" y2="34112"/>
                        <a14:backgroundMark x1="38730" y1="70197" x2="38730" y2="70197"/>
                        <a14:backgroundMark x1="38556" y1="69613" x2="38556" y2="69613"/>
                        <a14:backgroundMark x1="48631" y1="73265" x2="48631" y2="73265"/>
                        <a14:backgroundMark x1="51077" y1="65961" x2="51077" y2="65961"/>
                        <a14:backgroundMark x1="66278" y1="53908" x2="66278" y2="53908"/>
                        <a14:backgroundMark x1="9027" y1="54565" x2="9027" y2="54565"/>
                        <a14:backgroundMark x1="6581" y1="59167" x2="6581" y2="59167"/>
                        <a14:backgroundMark x1="74956" y1="29803" x2="74956" y2="29803"/>
                        <a14:backgroundMark x1="69482" y1="30679" x2="69482" y2="30679"/>
                        <a14:backgroundMark x1="63541" y1="17677" x2="63541" y2="17677"/>
                        <a14:backgroundMark x1="58998" y1="84222" x2="58998" y2="84222"/>
                        <a14:backgroundMark x1="51835" y1="85464" x2="51835" y2="85464"/>
                        <a14:backgroundMark x1="57076" y1="86048" x2="57076" y2="86048"/>
                        <a14:backgroundMark x1="56028" y1="86194" x2="56028" y2="86194"/>
                        <a14:backgroundMark x1="53174" y1="86267" x2="53174" y2="86267"/>
                        <a14:backgroundMark x1="55970" y1="61578" x2="55970" y2="61578"/>
                        <a14:backgroundMark x1="53757" y1="63477" x2="53757" y2="63477"/>
                        <a14:backgroundMark x1="54514" y1="62747" x2="54514" y2="62747"/>
                        <a14:backgroundMark x1="57484" y1="60409" x2="57484" y2="60409"/>
                        <a14:backgroundMark x1="58532" y1="59533" x2="58532" y2="59533"/>
                        <a14:backgroundMark x1="59406" y1="59021" x2="59406" y2="59021"/>
                        <a14:backgroundMark x1="62027" y1="57049" x2="62027" y2="57049"/>
                        <a14:backgroundMark x1="60280" y1="57925" x2="60280" y2="57925"/>
                        <a14:backgroundMark x1="63425" y1="55953" x2="63425" y2="55953"/>
                        <a14:backgroundMark x1="62434" y1="56465" x2="62434" y2="56465"/>
                        <a14:backgroundMark x1="61211" y1="57341" x2="61211" y2="57341"/>
                        <a14:backgroundMark x1="57426" y1="45800" x2="57484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79292" y="2141783"/>
            <a:ext cx="5233416" cy="417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35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813">
        <p15:prstTrans prst="curtains"/>
      </p:transition>
    </mc:Choice>
    <mc:Fallback>
      <p:transition spd="slow" advClick="0" advTm="813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ssen, sitzend, Tisch, grün enthält.&#10;&#10;Automatisch generierte Beschreibung">
            <a:extLst>
              <a:ext uri="{FF2B5EF4-FFF2-40B4-BE49-F238E27FC236}">
                <a16:creationId xmlns:a16="http://schemas.microsoft.com/office/drawing/2014/main" id="{CFA90492-9DD7-4904-8802-C0B3B9477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8" b="89993" l="6115" r="91555">
                        <a14:foregroundMark x1="9435" y1="59240" x2="9377" y2="71585"/>
                        <a14:foregroundMark x1="9377" y1="71585" x2="10250" y2="73996"/>
                        <a14:foregroundMark x1="91613" y1="65084" x2="90215" y2="70562"/>
                        <a14:foregroundMark x1="6115" y1="63258" x2="6115" y2="63258"/>
                        <a14:backgroundMark x1="54164" y1="27392" x2="61037" y2="31848"/>
                        <a14:backgroundMark x1="41293" y1="45435" x2="44729" y2="56172"/>
                        <a14:backgroundMark x1="44729" y1="56172" x2="42108" y2="45654"/>
                        <a14:backgroundMark x1="48631" y1="46603" x2="57135" y2="51497"/>
                        <a14:backgroundMark x1="57135" y1="51497" x2="49156" y2="47042"/>
                        <a14:backgroundMark x1="47932" y1="74288" x2="46651" y2="77940"/>
                        <a14:backgroundMark x1="52009" y1="65157" x2="52009" y2="65157"/>
                        <a14:backgroundMark x1="51718" y1="66910" x2="51718" y2="66910"/>
                        <a14:backgroundMark x1="70763" y1="47480" x2="70763" y2="47480"/>
                        <a14:backgroundMark x1="68492" y1="31264" x2="68492" y2="31264"/>
                        <a14:backgroundMark x1="61852" y1="49306" x2="61852" y2="49306"/>
                        <a14:backgroundMark x1="78509" y1="85391" x2="78509" y2="85391"/>
                        <a14:backgroundMark x1="70472" y1="21695" x2="70472" y2="21695"/>
                        <a14:backgroundMark x1="37798" y1="35646" x2="37798" y2="35646"/>
                        <a14:backgroundMark x1="43739" y1="34112" x2="43739" y2="34112"/>
                        <a14:backgroundMark x1="38730" y1="70197" x2="38730" y2="70197"/>
                        <a14:backgroundMark x1="38556" y1="69613" x2="38556" y2="69613"/>
                        <a14:backgroundMark x1="48631" y1="73265" x2="48631" y2="73265"/>
                        <a14:backgroundMark x1="51077" y1="65961" x2="51077" y2="65961"/>
                        <a14:backgroundMark x1="66278" y1="53908" x2="66278" y2="53908"/>
                        <a14:backgroundMark x1="9027" y1="54565" x2="9027" y2="54565"/>
                        <a14:backgroundMark x1="6581" y1="59167" x2="6581" y2="59167"/>
                        <a14:backgroundMark x1="74956" y1="29803" x2="74956" y2="29803"/>
                        <a14:backgroundMark x1="69482" y1="30679" x2="69482" y2="30679"/>
                        <a14:backgroundMark x1="63541" y1="17677" x2="63541" y2="17677"/>
                        <a14:backgroundMark x1="58998" y1="84222" x2="58998" y2="84222"/>
                        <a14:backgroundMark x1="51835" y1="85464" x2="51835" y2="85464"/>
                        <a14:backgroundMark x1="57076" y1="86048" x2="57076" y2="86048"/>
                        <a14:backgroundMark x1="56028" y1="86194" x2="56028" y2="86194"/>
                        <a14:backgroundMark x1="53174" y1="86267" x2="53174" y2="86267"/>
                        <a14:backgroundMark x1="55970" y1="61578" x2="55970" y2="61578"/>
                        <a14:backgroundMark x1="53757" y1="63477" x2="53757" y2="63477"/>
                        <a14:backgroundMark x1="54514" y1="62747" x2="54514" y2="62747"/>
                        <a14:backgroundMark x1="57484" y1="60409" x2="57484" y2="60409"/>
                        <a14:backgroundMark x1="58532" y1="59533" x2="58532" y2="59533"/>
                        <a14:backgroundMark x1="59406" y1="59021" x2="59406" y2="59021"/>
                        <a14:backgroundMark x1="62027" y1="57049" x2="62027" y2="57049"/>
                        <a14:backgroundMark x1="60280" y1="57925" x2="60280" y2="57925"/>
                        <a14:backgroundMark x1="63425" y1="55953" x2="63425" y2="55953"/>
                        <a14:backgroundMark x1="62434" y1="56465" x2="62434" y2="56465"/>
                        <a14:backgroundMark x1="61211" y1="57341" x2="61211" y2="57341"/>
                        <a14:backgroundMark x1="57426" y1="45800" x2="57484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9744285">
            <a:off x="3221637" y="494120"/>
            <a:ext cx="7065394" cy="56333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55234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6936">
        <p159:morph option="byObject"/>
      </p:transition>
    </mc:Choice>
    <mc:Fallback>
      <p:transition spd="slow" advClick="0" advTm="69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6375 -0.81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75" y="-4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608154-A48E-469D-9188-97EC5C2CD6F5}"/>
              </a:ext>
            </a:extLst>
          </p:cNvPr>
          <p:cNvSpPr/>
          <p:nvPr/>
        </p:nvSpPr>
        <p:spPr>
          <a:xfrm>
            <a:off x="1373749" y="4951419"/>
            <a:ext cx="2585956" cy="760193"/>
          </a:xfrm>
          <a:custGeom>
            <a:avLst/>
            <a:gdLst>
              <a:gd name="connsiteX0" fmla="*/ 1916311 w 2101079"/>
              <a:gd name="connsiteY0" fmla="*/ 0 h 617654"/>
              <a:gd name="connsiteX1" fmla="*/ 184768 w 2101079"/>
              <a:gd name="connsiteY1" fmla="*/ 0 h 617654"/>
              <a:gd name="connsiteX2" fmla="*/ 0 w 2101079"/>
              <a:gd name="connsiteY2" fmla="*/ 184768 h 617654"/>
              <a:gd name="connsiteX3" fmla="*/ 184768 w 2101079"/>
              <a:gd name="connsiteY3" fmla="*/ 369536 h 617654"/>
              <a:gd name="connsiteX4" fmla="*/ 1039982 w 2101079"/>
              <a:gd name="connsiteY4" fmla="*/ 369536 h 617654"/>
              <a:gd name="connsiteX5" fmla="*/ 1303936 w 2101079"/>
              <a:gd name="connsiteY5" fmla="*/ 617654 h 617654"/>
              <a:gd name="connsiteX6" fmla="*/ 1573170 w 2101079"/>
              <a:gd name="connsiteY6" fmla="*/ 369536 h 617654"/>
              <a:gd name="connsiteX7" fmla="*/ 1916311 w 2101079"/>
              <a:gd name="connsiteY7" fmla="*/ 369536 h 617654"/>
              <a:gd name="connsiteX8" fmla="*/ 2101079 w 2101079"/>
              <a:gd name="connsiteY8" fmla="*/ 184768 h 617654"/>
              <a:gd name="connsiteX9" fmla="*/ 1916311 w 2101079"/>
              <a:gd name="connsiteY9" fmla="*/ 0 h 61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079" h="617654">
                <a:moveTo>
                  <a:pt x="1916311" y="0"/>
                </a:moveTo>
                <a:lnTo>
                  <a:pt x="184768" y="0"/>
                </a:lnTo>
                <a:cubicBezTo>
                  <a:pt x="84466" y="0"/>
                  <a:pt x="0" y="84465"/>
                  <a:pt x="0" y="184768"/>
                </a:cubicBezTo>
                <a:cubicBezTo>
                  <a:pt x="0" y="285071"/>
                  <a:pt x="84466" y="369536"/>
                  <a:pt x="184768" y="369536"/>
                </a:cubicBezTo>
                <a:lnTo>
                  <a:pt x="1039982" y="369536"/>
                </a:lnTo>
                <a:lnTo>
                  <a:pt x="1303936" y="617654"/>
                </a:lnTo>
                <a:lnTo>
                  <a:pt x="1573170" y="369536"/>
                </a:lnTo>
                <a:lnTo>
                  <a:pt x="1916311" y="369536"/>
                </a:lnTo>
                <a:cubicBezTo>
                  <a:pt x="2016614" y="369536"/>
                  <a:pt x="2101079" y="285071"/>
                  <a:pt x="2101079" y="184768"/>
                </a:cubicBezTo>
                <a:cubicBezTo>
                  <a:pt x="2101079" y="84465"/>
                  <a:pt x="2016614" y="0"/>
                  <a:pt x="191631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7BCABC-CC89-4D8A-9ED0-40ACB8879D9E}"/>
              </a:ext>
            </a:extLst>
          </p:cNvPr>
          <p:cNvSpPr/>
          <p:nvPr/>
        </p:nvSpPr>
        <p:spPr>
          <a:xfrm>
            <a:off x="1360753" y="5646638"/>
            <a:ext cx="2592453" cy="610753"/>
          </a:xfrm>
          <a:custGeom>
            <a:avLst/>
            <a:gdLst>
              <a:gd name="connsiteX0" fmla="*/ 1303936 w 2106358"/>
              <a:gd name="connsiteY0" fmla="*/ 337862 h 496234"/>
              <a:gd name="connsiteX1" fmla="*/ 939679 w 2106358"/>
              <a:gd name="connsiteY1" fmla="*/ 0 h 496234"/>
              <a:gd name="connsiteX2" fmla="*/ 0 w 2106358"/>
              <a:gd name="connsiteY2" fmla="*/ 0 h 496234"/>
              <a:gd name="connsiteX3" fmla="*/ 0 w 2106358"/>
              <a:gd name="connsiteY3" fmla="*/ 248117 h 496234"/>
              <a:gd name="connsiteX4" fmla="*/ 248117 w 2106358"/>
              <a:gd name="connsiteY4" fmla="*/ 496235 h 496234"/>
              <a:gd name="connsiteX5" fmla="*/ 1858241 w 2106358"/>
              <a:gd name="connsiteY5" fmla="*/ 496235 h 496234"/>
              <a:gd name="connsiteX6" fmla="*/ 2106359 w 2106358"/>
              <a:gd name="connsiteY6" fmla="*/ 248117 h 496234"/>
              <a:gd name="connsiteX7" fmla="*/ 2106359 w 2106358"/>
              <a:gd name="connsiteY7" fmla="*/ 0 h 496234"/>
              <a:gd name="connsiteX8" fmla="*/ 1673473 w 2106358"/>
              <a:gd name="connsiteY8" fmla="*/ 0 h 496234"/>
              <a:gd name="connsiteX9" fmla="*/ 1303936 w 2106358"/>
              <a:gd name="connsiteY9" fmla="*/ 337862 h 49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6358" h="496234">
                <a:moveTo>
                  <a:pt x="1303936" y="337862"/>
                </a:moveTo>
                <a:lnTo>
                  <a:pt x="939679" y="0"/>
                </a:lnTo>
                <a:lnTo>
                  <a:pt x="0" y="0"/>
                </a:lnTo>
                <a:lnTo>
                  <a:pt x="0" y="248117"/>
                </a:lnTo>
                <a:cubicBezTo>
                  <a:pt x="0" y="385374"/>
                  <a:pt x="110861" y="496235"/>
                  <a:pt x="248117" y="496235"/>
                </a:cubicBezTo>
                <a:lnTo>
                  <a:pt x="1858241" y="496235"/>
                </a:lnTo>
                <a:cubicBezTo>
                  <a:pt x="1995497" y="496235"/>
                  <a:pt x="2106359" y="385374"/>
                  <a:pt x="2106359" y="248117"/>
                </a:cubicBezTo>
                <a:lnTo>
                  <a:pt x="2106359" y="0"/>
                </a:lnTo>
                <a:lnTo>
                  <a:pt x="1673473" y="0"/>
                </a:lnTo>
                <a:lnTo>
                  <a:pt x="1303936" y="337862"/>
                </a:ln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7F59700-E4B6-47CD-9B66-D7C882DFC9FA}"/>
              </a:ext>
            </a:extLst>
          </p:cNvPr>
          <p:cNvSpPr/>
          <p:nvPr/>
        </p:nvSpPr>
        <p:spPr>
          <a:xfrm>
            <a:off x="1360753" y="3703922"/>
            <a:ext cx="2585956" cy="987601"/>
          </a:xfrm>
          <a:custGeom>
            <a:avLst/>
            <a:gdLst>
              <a:gd name="connsiteX0" fmla="*/ 1050540 w 2101079"/>
              <a:gd name="connsiteY0" fmla="*/ 0 h 802422"/>
              <a:gd name="connsiteX1" fmla="*/ 0 w 2101079"/>
              <a:gd name="connsiteY1" fmla="*/ 802422 h 802422"/>
              <a:gd name="connsiteX2" fmla="*/ 2101079 w 2101079"/>
              <a:gd name="connsiteY2" fmla="*/ 802422 h 802422"/>
              <a:gd name="connsiteX3" fmla="*/ 1050540 w 2101079"/>
              <a:gd name="connsiteY3" fmla="*/ 0 h 80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079" h="802422">
                <a:moveTo>
                  <a:pt x="1050540" y="0"/>
                </a:moveTo>
                <a:cubicBezTo>
                  <a:pt x="469839" y="0"/>
                  <a:pt x="0" y="221722"/>
                  <a:pt x="0" y="802422"/>
                </a:cubicBezTo>
                <a:lnTo>
                  <a:pt x="2101079" y="802422"/>
                </a:lnTo>
                <a:cubicBezTo>
                  <a:pt x="2101079" y="227001"/>
                  <a:pt x="1631240" y="0"/>
                  <a:pt x="1050540" y="0"/>
                </a:cubicBez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FA03094-B8EC-4FFB-9C2F-1D5DC865F4EB}"/>
              </a:ext>
            </a:extLst>
          </p:cNvPr>
          <p:cNvSpPr/>
          <p:nvPr/>
        </p:nvSpPr>
        <p:spPr>
          <a:xfrm>
            <a:off x="3115046" y="1806687"/>
            <a:ext cx="2689913" cy="4457201"/>
          </a:xfrm>
          <a:custGeom>
            <a:avLst/>
            <a:gdLst>
              <a:gd name="connsiteX0" fmla="*/ 2153870 w 2185544"/>
              <a:gd name="connsiteY0" fmla="*/ 179489 h 3621458"/>
              <a:gd name="connsiteX1" fmla="*/ 2153870 w 2185544"/>
              <a:gd name="connsiteY1" fmla="*/ 31675 h 3621458"/>
              <a:gd name="connsiteX2" fmla="*/ 2006056 w 2185544"/>
              <a:gd name="connsiteY2" fmla="*/ 31675 h 3621458"/>
              <a:gd name="connsiteX3" fmla="*/ 1478147 w 2185544"/>
              <a:gd name="connsiteY3" fmla="*/ 575421 h 3621458"/>
              <a:gd name="connsiteX4" fmla="*/ 1457030 w 2185544"/>
              <a:gd name="connsiteY4" fmla="*/ 770748 h 3621458"/>
              <a:gd name="connsiteX5" fmla="*/ 0 w 2185544"/>
              <a:gd name="connsiteY5" fmla="*/ 770748 h 3621458"/>
              <a:gd name="connsiteX6" fmla="*/ 0 w 2185544"/>
              <a:gd name="connsiteY6" fmla="*/ 929121 h 3621458"/>
              <a:gd name="connsiteX7" fmla="*/ 36954 w 2185544"/>
              <a:gd name="connsiteY7" fmla="*/ 1377844 h 3621458"/>
              <a:gd name="connsiteX8" fmla="*/ 892167 w 2185544"/>
              <a:gd name="connsiteY8" fmla="*/ 2354476 h 3621458"/>
              <a:gd name="connsiteX9" fmla="*/ 892167 w 2185544"/>
              <a:gd name="connsiteY9" fmla="*/ 3373341 h 3621458"/>
              <a:gd name="connsiteX10" fmla="*/ 818260 w 2185544"/>
              <a:gd name="connsiteY10" fmla="*/ 3621459 h 3621458"/>
              <a:gd name="connsiteX11" fmla="*/ 1694589 w 2185544"/>
              <a:gd name="connsiteY11" fmla="*/ 3621459 h 3621458"/>
              <a:gd name="connsiteX12" fmla="*/ 1905753 w 2185544"/>
              <a:gd name="connsiteY12" fmla="*/ 929121 h 3621458"/>
              <a:gd name="connsiteX13" fmla="*/ 1905753 w 2185544"/>
              <a:gd name="connsiteY13" fmla="*/ 770748 h 3621458"/>
              <a:gd name="connsiteX14" fmla="*/ 1684031 w 2185544"/>
              <a:gd name="connsiteY14" fmla="*/ 770748 h 3621458"/>
              <a:gd name="connsiteX15" fmla="*/ 1694589 w 2185544"/>
              <a:gd name="connsiteY15" fmla="*/ 665166 h 3621458"/>
              <a:gd name="connsiteX16" fmla="*/ 2153870 w 2185544"/>
              <a:gd name="connsiteY16" fmla="*/ 179489 h 36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5544" h="3621458">
                <a:moveTo>
                  <a:pt x="2153870" y="179489"/>
                </a:moveTo>
                <a:cubicBezTo>
                  <a:pt x="2196103" y="137256"/>
                  <a:pt x="2196103" y="73907"/>
                  <a:pt x="2153870" y="31675"/>
                </a:cubicBezTo>
                <a:cubicBezTo>
                  <a:pt x="2111638" y="-10558"/>
                  <a:pt x="2048288" y="-10558"/>
                  <a:pt x="2006056" y="31675"/>
                </a:cubicBezTo>
                <a:lnTo>
                  <a:pt x="1478147" y="575421"/>
                </a:lnTo>
                <a:lnTo>
                  <a:pt x="1457030" y="770748"/>
                </a:lnTo>
                <a:lnTo>
                  <a:pt x="0" y="770748"/>
                </a:lnTo>
                <a:lnTo>
                  <a:pt x="0" y="929121"/>
                </a:lnTo>
                <a:lnTo>
                  <a:pt x="36954" y="1377844"/>
                </a:lnTo>
                <a:cubicBezTo>
                  <a:pt x="580700" y="1488704"/>
                  <a:pt x="892167" y="1837125"/>
                  <a:pt x="892167" y="2354476"/>
                </a:cubicBezTo>
                <a:lnTo>
                  <a:pt x="892167" y="3373341"/>
                </a:lnTo>
                <a:cubicBezTo>
                  <a:pt x="892167" y="3463086"/>
                  <a:pt x="865771" y="3547551"/>
                  <a:pt x="818260" y="3621459"/>
                </a:cubicBezTo>
                <a:lnTo>
                  <a:pt x="1694589" y="3621459"/>
                </a:lnTo>
                <a:lnTo>
                  <a:pt x="1905753" y="929121"/>
                </a:lnTo>
                <a:lnTo>
                  <a:pt x="1905753" y="770748"/>
                </a:lnTo>
                <a:lnTo>
                  <a:pt x="1684031" y="770748"/>
                </a:lnTo>
                <a:lnTo>
                  <a:pt x="1694589" y="665166"/>
                </a:lnTo>
                <a:lnTo>
                  <a:pt x="2153870" y="179489"/>
                </a:lnTo>
                <a:close/>
              </a:path>
            </a:pathLst>
          </a:custGeom>
          <a:solidFill>
            <a:schemeClr val="tx1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9" name="Callout: Left Arrow 8">
            <a:extLst>
              <a:ext uri="{FF2B5EF4-FFF2-40B4-BE49-F238E27FC236}">
                <a16:creationId xmlns:a16="http://schemas.microsoft.com/office/drawing/2014/main" id="{356A9996-A4B9-41E5-A2AC-0CCFA1697B5D}"/>
              </a:ext>
            </a:extLst>
          </p:cNvPr>
          <p:cNvSpPr/>
          <p:nvPr/>
        </p:nvSpPr>
        <p:spPr>
          <a:xfrm>
            <a:off x="6213307" y="4750673"/>
            <a:ext cx="3398293" cy="1513215"/>
          </a:xfrm>
          <a:prstGeom prst="leftArrowCallou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That‘s what we ordered!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5437B-8E13-48A4-AF8D-1F5B21EC0530}"/>
              </a:ext>
            </a:extLst>
          </p:cNvPr>
          <p:cNvSpPr txBox="1"/>
          <p:nvPr/>
        </p:nvSpPr>
        <p:spPr>
          <a:xfrm>
            <a:off x="6213307" y="1517139"/>
            <a:ext cx="4444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noProof="1"/>
              <a:t>Our fast food meal</a:t>
            </a:r>
          </a:p>
        </p:txBody>
      </p:sp>
    </p:spTree>
    <p:extLst>
      <p:ext uri="{BB962C8B-B14F-4D97-AF65-F5344CB8AC3E}">
        <p14:creationId xmlns:p14="http://schemas.microsoft.com/office/powerpoint/2010/main" val="2809222797"/>
      </p:ext>
    </p:extLst>
  </p:cSld>
  <p:clrMapOvr>
    <a:masterClrMapping/>
  </p:clrMapOvr>
  <p:transition spd="slow" advTm="3812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608154-A48E-469D-9188-97EC5C2CD6F5}"/>
              </a:ext>
            </a:extLst>
          </p:cNvPr>
          <p:cNvSpPr/>
          <p:nvPr/>
        </p:nvSpPr>
        <p:spPr>
          <a:xfrm>
            <a:off x="1373749" y="4951419"/>
            <a:ext cx="2585956" cy="760193"/>
          </a:xfrm>
          <a:custGeom>
            <a:avLst/>
            <a:gdLst>
              <a:gd name="connsiteX0" fmla="*/ 1916311 w 2101079"/>
              <a:gd name="connsiteY0" fmla="*/ 0 h 617654"/>
              <a:gd name="connsiteX1" fmla="*/ 184768 w 2101079"/>
              <a:gd name="connsiteY1" fmla="*/ 0 h 617654"/>
              <a:gd name="connsiteX2" fmla="*/ 0 w 2101079"/>
              <a:gd name="connsiteY2" fmla="*/ 184768 h 617654"/>
              <a:gd name="connsiteX3" fmla="*/ 184768 w 2101079"/>
              <a:gd name="connsiteY3" fmla="*/ 369536 h 617654"/>
              <a:gd name="connsiteX4" fmla="*/ 1039982 w 2101079"/>
              <a:gd name="connsiteY4" fmla="*/ 369536 h 617654"/>
              <a:gd name="connsiteX5" fmla="*/ 1303936 w 2101079"/>
              <a:gd name="connsiteY5" fmla="*/ 617654 h 617654"/>
              <a:gd name="connsiteX6" fmla="*/ 1573170 w 2101079"/>
              <a:gd name="connsiteY6" fmla="*/ 369536 h 617654"/>
              <a:gd name="connsiteX7" fmla="*/ 1916311 w 2101079"/>
              <a:gd name="connsiteY7" fmla="*/ 369536 h 617654"/>
              <a:gd name="connsiteX8" fmla="*/ 2101079 w 2101079"/>
              <a:gd name="connsiteY8" fmla="*/ 184768 h 617654"/>
              <a:gd name="connsiteX9" fmla="*/ 1916311 w 2101079"/>
              <a:gd name="connsiteY9" fmla="*/ 0 h 61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079" h="617654">
                <a:moveTo>
                  <a:pt x="1916311" y="0"/>
                </a:moveTo>
                <a:lnTo>
                  <a:pt x="184768" y="0"/>
                </a:lnTo>
                <a:cubicBezTo>
                  <a:pt x="84466" y="0"/>
                  <a:pt x="0" y="84465"/>
                  <a:pt x="0" y="184768"/>
                </a:cubicBezTo>
                <a:cubicBezTo>
                  <a:pt x="0" y="285071"/>
                  <a:pt x="84466" y="369536"/>
                  <a:pt x="184768" y="369536"/>
                </a:cubicBezTo>
                <a:lnTo>
                  <a:pt x="1039982" y="369536"/>
                </a:lnTo>
                <a:lnTo>
                  <a:pt x="1303936" y="617654"/>
                </a:lnTo>
                <a:lnTo>
                  <a:pt x="1573170" y="369536"/>
                </a:lnTo>
                <a:lnTo>
                  <a:pt x="1916311" y="369536"/>
                </a:lnTo>
                <a:cubicBezTo>
                  <a:pt x="2016614" y="369536"/>
                  <a:pt x="2101079" y="285071"/>
                  <a:pt x="2101079" y="184768"/>
                </a:cubicBezTo>
                <a:cubicBezTo>
                  <a:pt x="2101079" y="84465"/>
                  <a:pt x="2016614" y="0"/>
                  <a:pt x="191631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7BCABC-CC89-4D8A-9ED0-40ACB8879D9E}"/>
              </a:ext>
            </a:extLst>
          </p:cNvPr>
          <p:cNvSpPr/>
          <p:nvPr/>
        </p:nvSpPr>
        <p:spPr>
          <a:xfrm>
            <a:off x="1360753" y="5646638"/>
            <a:ext cx="2592453" cy="610753"/>
          </a:xfrm>
          <a:custGeom>
            <a:avLst/>
            <a:gdLst>
              <a:gd name="connsiteX0" fmla="*/ 1303936 w 2106358"/>
              <a:gd name="connsiteY0" fmla="*/ 337862 h 496234"/>
              <a:gd name="connsiteX1" fmla="*/ 939679 w 2106358"/>
              <a:gd name="connsiteY1" fmla="*/ 0 h 496234"/>
              <a:gd name="connsiteX2" fmla="*/ 0 w 2106358"/>
              <a:gd name="connsiteY2" fmla="*/ 0 h 496234"/>
              <a:gd name="connsiteX3" fmla="*/ 0 w 2106358"/>
              <a:gd name="connsiteY3" fmla="*/ 248117 h 496234"/>
              <a:gd name="connsiteX4" fmla="*/ 248117 w 2106358"/>
              <a:gd name="connsiteY4" fmla="*/ 496235 h 496234"/>
              <a:gd name="connsiteX5" fmla="*/ 1858241 w 2106358"/>
              <a:gd name="connsiteY5" fmla="*/ 496235 h 496234"/>
              <a:gd name="connsiteX6" fmla="*/ 2106359 w 2106358"/>
              <a:gd name="connsiteY6" fmla="*/ 248117 h 496234"/>
              <a:gd name="connsiteX7" fmla="*/ 2106359 w 2106358"/>
              <a:gd name="connsiteY7" fmla="*/ 0 h 496234"/>
              <a:gd name="connsiteX8" fmla="*/ 1673473 w 2106358"/>
              <a:gd name="connsiteY8" fmla="*/ 0 h 496234"/>
              <a:gd name="connsiteX9" fmla="*/ 1303936 w 2106358"/>
              <a:gd name="connsiteY9" fmla="*/ 337862 h 49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6358" h="496234">
                <a:moveTo>
                  <a:pt x="1303936" y="337862"/>
                </a:moveTo>
                <a:lnTo>
                  <a:pt x="939679" y="0"/>
                </a:lnTo>
                <a:lnTo>
                  <a:pt x="0" y="0"/>
                </a:lnTo>
                <a:lnTo>
                  <a:pt x="0" y="248117"/>
                </a:lnTo>
                <a:cubicBezTo>
                  <a:pt x="0" y="385374"/>
                  <a:pt x="110861" y="496235"/>
                  <a:pt x="248117" y="496235"/>
                </a:cubicBezTo>
                <a:lnTo>
                  <a:pt x="1858241" y="496235"/>
                </a:lnTo>
                <a:cubicBezTo>
                  <a:pt x="1995497" y="496235"/>
                  <a:pt x="2106359" y="385374"/>
                  <a:pt x="2106359" y="248117"/>
                </a:cubicBezTo>
                <a:lnTo>
                  <a:pt x="2106359" y="0"/>
                </a:lnTo>
                <a:lnTo>
                  <a:pt x="1673473" y="0"/>
                </a:lnTo>
                <a:lnTo>
                  <a:pt x="1303936" y="337862"/>
                </a:ln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7F59700-E4B6-47CD-9B66-D7C882DFC9FA}"/>
              </a:ext>
            </a:extLst>
          </p:cNvPr>
          <p:cNvSpPr/>
          <p:nvPr/>
        </p:nvSpPr>
        <p:spPr>
          <a:xfrm>
            <a:off x="1360753" y="3703922"/>
            <a:ext cx="2585956" cy="987601"/>
          </a:xfrm>
          <a:custGeom>
            <a:avLst/>
            <a:gdLst>
              <a:gd name="connsiteX0" fmla="*/ 1050540 w 2101079"/>
              <a:gd name="connsiteY0" fmla="*/ 0 h 802422"/>
              <a:gd name="connsiteX1" fmla="*/ 0 w 2101079"/>
              <a:gd name="connsiteY1" fmla="*/ 802422 h 802422"/>
              <a:gd name="connsiteX2" fmla="*/ 2101079 w 2101079"/>
              <a:gd name="connsiteY2" fmla="*/ 802422 h 802422"/>
              <a:gd name="connsiteX3" fmla="*/ 1050540 w 2101079"/>
              <a:gd name="connsiteY3" fmla="*/ 0 h 80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079" h="802422">
                <a:moveTo>
                  <a:pt x="1050540" y="0"/>
                </a:moveTo>
                <a:cubicBezTo>
                  <a:pt x="469839" y="0"/>
                  <a:pt x="0" y="221722"/>
                  <a:pt x="0" y="802422"/>
                </a:cubicBezTo>
                <a:lnTo>
                  <a:pt x="2101079" y="802422"/>
                </a:lnTo>
                <a:cubicBezTo>
                  <a:pt x="2101079" y="227001"/>
                  <a:pt x="1631240" y="0"/>
                  <a:pt x="1050540" y="0"/>
                </a:cubicBez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FA03094-B8EC-4FFB-9C2F-1D5DC865F4EB}"/>
              </a:ext>
            </a:extLst>
          </p:cNvPr>
          <p:cNvSpPr/>
          <p:nvPr/>
        </p:nvSpPr>
        <p:spPr>
          <a:xfrm>
            <a:off x="3115046" y="1806687"/>
            <a:ext cx="2689913" cy="4457201"/>
          </a:xfrm>
          <a:custGeom>
            <a:avLst/>
            <a:gdLst>
              <a:gd name="connsiteX0" fmla="*/ 2153870 w 2185544"/>
              <a:gd name="connsiteY0" fmla="*/ 179489 h 3621458"/>
              <a:gd name="connsiteX1" fmla="*/ 2153870 w 2185544"/>
              <a:gd name="connsiteY1" fmla="*/ 31675 h 3621458"/>
              <a:gd name="connsiteX2" fmla="*/ 2006056 w 2185544"/>
              <a:gd name="connsiteY2" fmla="*/ 31675 h 3621458"/>
              <a:gd name="connsiteX3" fmla="*/ 1478147 w 2185544"/>
              <a:gd name="connsiteY3" fmla="*/ 575421 h 3621458"/>
              <a:gd name="connsiteX4" fmla="*/ 1457030 w 2185544"/>
              <a:gd name="connsiteY4" fmla="*/ 770748 h 3621458"/>
              <a:gd name="connsiteX5" fmla="*/ 0 w 2185544"/>
              <a:gd name="connsiteY5" fmla="*/ 770748 h 3621458"/>
              <a:gd name="connsiteX6" fmla="*/ 0 w 2185544"/>
              <a:gd name="connsiteY6" fmla="*/ 929121 h 3621458"/>
              <a:gd name="connsiteX7" fmla="*/ 36954 w 2185544"/>
              <a:gd name="connsiteY7" fmla="*/ 1377844 h 3621458"/>
              <a:gd name="connsiteX8" fmla="*/ 892167 w 2185544"/>
              <a:gd name="connsiteY8" fmla="*/ 2354476 h 3621458"/>
              <a:gd name="connsiteX9" fmla="*/ 892167 w 2185544"/>
              <a:gd name="connsiteY9" fmla="*/ 3373341 h 3621458"/>
              <a:gd name="connsiteX10" fmla="*/ 818260 w 2185544"/>
              <a:gd name="connsiteY10" fmla="*/ 3621459 h 3621458"/>
              <a:gd name="connsiteX11" fmla="*/ 1694589 w 2185544"/>
              <a:gd name="connsiteY11" fmla="*/ 3621459 h 3621458"/>
              <a:gd name="connsiteX12" fmla="*/ 1905753 w 2185544"/>
              <a:gd name="connsiteY12" fmla="*/ 929121 h 3621458"/>
              <a:gd name="connsiteX13" fmla="*/ 1905753 w 2185544"/>
              <a:gd name="connsiteY13" fmla="*/ 770748 h 3621458"/>
              <a:gd name="connsiteX14" fmla="*/ 1684031 w 2185544"/>
              <a:gd name="connsiteY14" fmla="*/ 770748 h 3621458"/>
              <a:gd name="connsiteX15" fmla="*/ 1694589 w 2185544"/>
              <a:gd name="connsiteY15" fmla="*/ 665166 h 3621458"/>
              <a:gd name="connsiteX16" fmla="*/ 2153870 w 2185544"/>
              <a:gd name="connsiteY16" fmla="*/ 179489 h 36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5544" h="3621458">
                <a:moveTo>
                  <a:pt x="2153870" y="179489"/>
                </a:moveTo>
                <a:cubicBezTo>
                  <a:pt x="2196103" y="137256"/>
                  <a:pt x="2196103" y="73907"/>
                  <a:pt x="2153870" y="31675"/>
                </a:cubicBezTo>
                <a:cubicBezTo>
                  <a:pt x="2111638" y="-10558"/>
                  <a:pt x="2048288" y="-10558"/>
                  <a:pt x="2006056" y="31675"/>
                </a:cubicBezTo>
                <a:lnTo>
                  <a:pt x="1478147" y="575421"/>
                </a:lnTo>
                <a:lnTo>
                  <a:pt x="1457030" y="770748"/>
                </a:lnTo>
                <a:lnTo>
                  <a:pt x="0" y="770748"/>
                </a:lnTo>
                <a:lnTo>
                  <a:pt x="0" y="929121"/>
                </a:lnTo>
                <a:lnTo>
                  <a:pt x="36954" y="1377844"/>
                </a:lnTo>
                <a:cubicBezTo>
                  <a:pt x="580700" y="1488704"/>
                  <a:pt x="892167" y="1837125"/>
                  <a:pt x="892167" y="2354476"/>
                </a:cubicBezTo>
                <a:lnTo>
                  <a:pt x="892167" y="3373341"/>
                </a:lnTo>
                <a:cubicBezTo>
                  <a:pt x="892167" y="3463086"/>
                  <a:pt x="865771" y="3547551"/>
                  <a:pt x="818260" y="3621459"/>
                </a:cubicBezTo>
                <a:lnTo>
                  <a:pt x="1694589" y="3621459"/>
                </a:lnTo>
                <a:lnTo>
                  <a:pt x="1905753" y="929121"/>
                </a:lnTo>
                <a:lnTo>
                  <a:pt x="1905753" y="770748"/>
                </a:lnTo>
                <a:lnTo>
                  <a:pt x="1684031" y="770748"/>
                </a:lnTo>
                <a:lnTo>
                  <a:pt x="1694589" y="665166"/>
                </a:lnTo>
                <a:lnTo>
                  <a:pt x="2153870" y="179489"/>
                </a:lnTo>
                <a:close/>
              </a:path>
            </a:pathLst>
          </a:custGeom>
          <a:solidFill>
            <a:schemeClr val="tx1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356A9996-A4B9-41E5-A2AC-0CCFA1697B5D}"/>
              </a:ext>
            </a:extLst>
          </p:cNvPr>
          <p:cNvSpPr/>
          <p:nvPr/>
        </p:nvSpPr>
        <p:spPr>
          <a:xfrm>
            <a:off x="6662041" y="3274079"/>
            <a:ext cx="3398293" cy="2834888"/>
          </a:xfrm>
          <a:prstGeom prst="cloud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And we liked it!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5437B-8E13-48A4-AF8D-1F5B21EC0530}"/>
              </a:ext>
            </a:extLst>
          </p:cNvPr>
          <p:cNvSpPr txBox="1"/>
          <p:nvPr/>
        </p:nvSpPr>
        <p:spPr>
          <a:xfrm>
            <a:off x="6213306" y="1517139"/>
            <a:ext cx="4759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noProof="1"/>
              <a:t>It was quick indeed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6435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639">
        <p159:morph option="byChar"/>
      </p:transition>
    </mc:Choice>
    <mc:Fallback>
      <p:transition spd="slow" advTm="3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12E559E-4F4B-4955-A1F0-1BB8A0E660FE}"/>
              </a:ext>
            </a:extLst>
          </p:cNvPr>
          <p:cNvGrpSpPr/>
          <p:nvPr/>
        </p:nvGrpSpPr>
        <p:grpSpPr>
          <a:xfrm>
            <a:off x="712826" y="1299823"/>
            <a:ext cx="10389600" cy="4210560"/>
            <a:chOff x="712826" y="1299823"/>
            <a:chExt cx="10389600" cy="421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14:cNvPr>
                <p14:cNvContentPartPr/>
                <p14:nvPr/>
              </p14:nvContentPartPr>
              <p14:xfrm>
                <a:off x="712826" y="1299823"/>
                <a:ext cx="2495160" cy="31327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49826" y="1236823"/>
                  <a:ext cx="2620800" cy="325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14:cNvPr>
                <p14:cNvContentPartPr/>
                <p14:nvPr/>
              </p14:nvContentPartPr>
              <p14:xfrm>
                <a:off x="2129066" y="2457943"/>
                <a:ext cx="2441880" cy="187560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066066" y="2395303"/>
                  <a:ext cx="2567520" cy="20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14:cNvPr>
                <p14:cNvContentPartPr/>
                <p14:nvPr/>
              </p14:nvContentPartPr>
              <p14:xfrm>
                <a:off x="3290426" y="3074983"/>
                <a:ext cx="31320" cy="144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227786" y="3012343"/>
                  <a:ext cx="1569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14:cNvPr>
                <p14:cNvContentPartPr/>
                <p14:nvPr/>
              </p14:nvContentPartPr>
              <p14:xfrm>
                <a:off x="3688226" y="3515983"/>
                <a:ext cx="4038480" cy="84420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625226" y="3453343"/>
                  <a:ext cx="4164120" cy="9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14:cNvPr>
                <p14:cNvContentPartPr/>
                <p14:nvPr/>
              </p14:nvContentPartPr>
              <p14:xfrm>
                <a:off x="7048826" y="2879143"/>
                <a:ext cx="42120" cy="277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986186" y="2816143"/>
                  <a:ext cx="167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14:cNvPr>
                <p14:cNvContentPartPr/>
                <p14:nvPr/>
              </p14:nvContentPartPr>
              <p14:xfrm>
                <a:off x="8435186" y="1960783"/>
                <a:ext cx="365040" cy="22269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372546" y="1898143"/>
                  <a:ext cx="490680" cy="235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14:cNvPr>
                <p14:cNvContentPartPr/>
                <p14:nvPr/>
              </p14:nvContentPartPr>
              <p14:xfrm>
                <a:off x="8126306" y="5073703"/>
                <a:ext cx="163800" cy="475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063666" y="5011063"/>
                  <a:ext cx="2894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14:cNvPr>
                <p14:cNvContentPartPr/>
                <p14:nvPr/>
              </p14:nvContentPartPr>
              <p14:xfrm>
                <a:off x="853946" y="4986223"/>
                <a:ext cx="10248480" cy="524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91306" y="4923223"/>
                  <a:ext cx="10374120" cy="64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14:cNvPr>
                <p14:cNvContentPartPr/>
                <p14:nvPr/>
              </p14:nvContentPartPr>
              <p14:xfrm>
                <a:off x="8152946" y="4651423"/>
                <a:ext cx="315720" cy="4420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089946" y="4588783"/>
                  <a:ext cx="441360" cy="567720"/>
                </a:xfrm>
                <a:prstGeom prst="rect">
                  <a:avLst/>
                </a:prstGeom>
              </p:spPr>
            </p:pic>
          </mc:Fallback>
        </mc:AlternateContent>
      </p:grpSp>
    </p:spTree>
    <p:custDataLst>
      <p:tags r:id="rId1"/>
    </p:custDataLst>
    <p:extLst>
      <p:ext uri="{BB962C8B-B14F-4D97-AF65-F5344CB8AC3E}">
        <p14:creationId xmlns:p14="http://schemas.microsoft.com/office/powerpoint/2010/main" val="2771309891"/>
      </p:ext>
    </p:extLst>
  </p:cSld>
  <p:clrMapOvr>
    <a:masterClrMapping/>
  </p:clrMapOvr>
  <p:transition spd="slow" advTm="480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29133704"/>
                  </p:ext>
                </p:extLst>
              </p:nvPr>
            </p:nvGraphicFramePr>
            <p:xfrm>
              <a:off x="4645751" y="1424379"/>
              <a:ext cx="2618863" cy="400924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618863" cy="4009240"/>
                    </a:xfrm>
                    <a:prstGeom prst="rect">
                      <a:avLst/>
                    </a:prstGeom>
                  </am3d:spPr>
                  <am3d:camera>
                    <am3d:pos x="0" y="0" z="651055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111097" d="1000000"/>
                    <am3d:preTrans dx="0" dy="-17958303" dz="-234704"/>
                    <am3d:scale>
                      <am3d:sx n="1000000" d="1000000"/>
                      <am3d:sy n="1000000" d="1000000"/>
                      <am3d:sz n="1000000" d="1000000"/>
                    </am3d:scale>
                    <am3d:rot ax="295741" ay="966807" az="8227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45751" y="1424379"/>
                <a:ext cx="2618863" cy="400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7937901"/>
      </p:ext>
    </p:extLst>
  </p:cSld>
  <p:clrMapOvr>
    <a:masterClrMapping/>
  </p:clrMapOvr>
  <p:transition spd="slow" advClick="0" advTm="368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7" presetClass="emph" presetSubtype="128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-Modell 1" descr="Explodierender Cheeseburger">
                <a:extLst>
                  <a:ext uri="{FF2B5EF4-FFF2-40B4-BE49-F238E27FC236}">
                    <a16:creationId xmlns:a16="http://schemas.microsoft.com/office/drawing/2014/main" id="{C19FE6D1-034C-476F-84DB-778A8AC7F1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7395701"/>
                  </p:ext>
                </p:extLst>
              </p:nvPr>
            </p:nvGraphicFramePr>
            <p:xfrm>
              <a:off x="2588906" y="580690"/>
              <a:ext cx="6032580" cy="613611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032580" cy="6136114"/>
                    </a:xfrm>
                    <a:prstGeom prst="rect">
                      <a:avLst/>
                    </a:prstGeom>
                  </am3d:spPr>
                  <am3d:camera>
                    <am3d:pos x="0" y="0" z="803415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9981" d="1000000"/>
                    <am3d:preTrans dx="56829" dy="-16799208" dz="577752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2">
                        <a3danim:animPr length="19966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2"/>
                    </a:ext>
                  </am3d:extLst>
                  <am3d:objViewport viewportSz="886591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-Modell 1" descr="Explodierender Cheeseburger">
                <a:extLst>
                  <a:ext uri="{FF2B5EF4-FFF2-40B4-BE49-F238E27FC236}">
                    <a16:creationId xmlns:a16="http://schemas.microsoft.com/office/drawing/2014/main" id="{C19FE6D1-034C-476F-84DB-778A8AC7F1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8906" y="580690"/>
                <a:ext cx="6032580" cy="61361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7752599"/>
      </p:ext>
    </p:extLst>
  </p:cSld>
  <p:clrMapOvr>
    <a:masterClrMapping/>
  </p:clrMapOvr>
  <p:transition spd="slow" advTm="1084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2" presetClass="emph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embedded3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39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0" presetClass="exit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0.065"/>
                                          </p:val>
                                        </p:tav>
                                        <p:tav tm="6660">
                                          <p:val>
                                            <p:fltVal val="0.2543"/>
                                          </p:val>
                                        </p:tav>
                                        <p:tav tm="9990">
                                          <p:val>
                                            <p:fltVal val="0.5589"/>
                                          </p:val>
                                        </p:tav>
                                        <p:tav tm="13320">
                                          <p:val>
                                            <p:fltVal val="0.97"/>
                                          </p:val>
                                        </p:tav>
                                        <p:tav tm="16650">
                                          <p:val>
                                            <p:fltVal val="1.4787"/>
                                          </p:val>
                                        </p:tav>
                                        <p:tav tm="19970">
                                          <p:val>
                                            <p:fltVal val="2.0742"/>
                                          </p:val>
                                        </p:tav>
                                        <p:tav tm="23290">
                                          <p:val>
                                            <p:fltVal val="2.7492"/>
                                          </p:val>
                                        </p:tav>
                                        <p:tav tm="26620">
                                          <p:val>
                                            <p:fltVal val="3.4972"/>
                                          </p:val>
                                        </p:tav>
                                        <p:tav tm="29950">
                                          <p:val>
                                            <p:fltVal val="4.3074"/>
                                          </p:val>
                                        </p:tav>
                                        <p:tav tm="33280">
                                          <p:val>
                                            <p:fltVal val="5.1709"/>
                                          </p:val>
                                        </p:tav>
                                        <p:tav tm="36610">
                                          <p:val>
                                            <p:fltVal val="6.079"/>
                                          </p:val>
                                        </p:tav>
                                        <p:tav tm="39940">
                                          <p:val>
                                            <p:fltVal val="7.0227"/>
                                          </p:val>
                                        </p:tav>
                                        <p:tav tm="43270">
                                          <p:val>
                                            <p:fltVal val="7.9931"/>
                                          </p:val>
                                        </p:tav>
                                        <p:tav tm="46600">
                                          <p:val>
                                            <p:fltVal val="8.9815"/>
                                          </p:val>
                                        </p:tav>
                                        <p:tav tm="49930">
                                          <p:val>
                                            <p:fltVal val="9.979"/>
                                          </p:val>
                                        </p:tav>
                                        <p:tav tm="53250">
                                          <p:val>
                                            <p:fltVal val="10.9736"/>
                                          </p:val>
                                        </p:tav>
                                        <p:tav tm="56580">
                                          <p:val>
                                            <p:fltVal val="11.9626"/>
                                          </p:val>
                                        </p:tav>
                                        <p:tav tm="59900">
                                          <p:val>
                                            <p:fltVal val="12.9311"/>
                                          </p:val>
                                        </p:tav>
                                        <p:tav tm="63220">
                                          <p:val>
                                            <p:fltVal val="13.8735"/>
                                          </p:val>
                                        </p:tav>
                                        <p:tav tm="66540">
                                          <p:val>
                                            <p:fltVal val="14.781"/>
                                          </p:val>
                                        </p:tav>
                                        <p:tav tm="69870">
                                          <p:val>
                                            <p:fltVal val="15.6471"/>
                                          </p:val>
                                        </p:tav>
                                        <p:tav tm="73190">
                                          <p:val>
                                            <p:fltVal val="16.4581"/>
                                          </p:val>
                                        </p:tav>
                                        <p:tav tm="76510">
                                          <p:val>
                                            <p:fltVal val="17.2077"/>
                                          </p:val>
                                        </p:tav>
                                        <p:tav tm="79830">
                                          <p:val>
                                            <p:fltVal val="17.8872"/>
                                          </p:val>
                                        </p:tav>
                                        <p:tav tm="83160">
                                          <p:val>
                                            <p:fltVal val="18.4895"/>
                                          </p:val>
                                        </p:tav>
                                        <p:tav tm="86480">
                                          <p:val>
                                            <p:fltVal val="19.0021"/>
                                          </p:val>
                                        </p:tav>
                                        <p:tav tm="89800">
                                          <p:val>
                                            <p:fltVal val="19.4182"/>
                                          </p:val>
                                        </p:tav>
                                        <p:tav tm="93120">
                                          <p:val>
                                            <p:fltVal val="19.729"/>
                                          </p:val>
                                        </p:tav>
                                        <p:tav tm="96450">
                                          <p:val>
                                            <p:fltVal val="19.9261"/>
                                          </p:val>
                                        </p:tav>
                                        <p:tav tm="100000">
                                          <p:val>
                                            <p:fltVal val="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matoes">
            <a:hlinkClick r:id="" action="ppaction://media"/>
            <a:extLst>
              <a:ext uri="{FF2B5EF4-FFF2-40B4-BE49-F238E27FC236}">
                <a16:creationId xmlns:a16="http://schemas.microsoft.com/office/drawing/2014/main" id="{2035936F-3FE5-4135-96ED-B73B7039C4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33" end="2215"/>
                  <p14:bmkLst>
                    <p14:bmk name="Bookmark 1" time="3802.996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4D35EB-847A-4A74-8B2A-E42B5A454FF4}"/>
              </a:ext>
            </a:extLst>
          </p:cNvPr>
          <p:cNvSpPr txBox="1"/>
          <p:nvPr/>
        </p:nvSpPr>
        <p:spPr>
          <a:xfrm>
            <a:off x="235712" y="4852924"/>
            <a:ext cx="4363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</a:rPr>
              <a:t>Even on </a:t>
            </a:r>
            <a:r>
              <a:rPr lang="en-US" sz="3600" dirty="0">
                <a:solidFill>
                  <a:schemeClr val="bg1"/>
                </a:solidFill>
              </a:rPr>
              <a:t>the balcony one can crop small tomato types!</a:t>
            </a:r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2EEE4F4C-C29E-47F5-BC78-811CD5A9568D}"/>
              </a:ext>
            </a:extLst>
          </p:cNvPr>
          <p:cNvSpPr/>
          <p:nvPr/>
        </p:nvSpPr>
        <p:spPr>
          <a:xfrm rot="20545320">
            <a:off x="7324346" y="1911097"/>
            <a:ext cx="3538728" cy="19019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/>
              <a:t>There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yellow</a:t>
            </a:r>
            <a:r>
              <a:rPr lang="de-DE" sz="2400" dirty="0"/>
              <a:t> </a:t>
            </a:r>
            <a:r>
              <a:rPr lang="de-DE" sz="2400" dirty="0" err="1"/>
              <a:t>tomatoes</a:t>
            </a:r>
            <a:r>
              <a:rPr lang="de-DE" sz="2400" dirty="0"/>
              <a:t>, </a:t>
            </a:r>
            <a:r>
              <a:rPr lang="de-DE" sz="2400" dirty="0" err="1"/>
              <a:t>too</a:t>
            </a:r>
            <a:r>
              <a:rPr lang="de-DE" sz="2400" dirty="0"/>
              <a:t>!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5484171"/>
      </p:ext>
    </p:extLst>
  </p:cSld>
  <p:clrMapOvr>
    <a:masterClrMapping/>
  </p:clrMapOvr>
  <p:transition spd="slow" advTm="7649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31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seq concurrent="1" nextAc="seek">
                  <p:cTn id="8" restart="whenNotActive" fill="hold" evtFilter="cancelBubble" nodeType="interactiveSeq">
                    <p:stCondLst>
                      <p:cond evt="onMediaBookmark" delay="0">
                        <p:tgtEl>
                          <p14:bmkTgt spid="2" bmkName="Bookmark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" fill="hold">
                          <p:stCondLst>
                            <p:cond delay="0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" bmkName="Bookmark 1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31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</p:timing>
    </mc:Fallback>
  </mc:AlternateContent>
  <p:extLst>
    <p:ext uri="{E180D4A7-C9FB-4DFB-919C-405C955672EB}">
      <p14:showEvtLst xmlns:p14="http://schemas.microsoft.com/office/powerpoint/2010/main">
        <p14:playEvt time="1" objId="2"/>
        <p14:stopEvt time="3472" objId="2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08937E2B8B404C861DA96E7BB9930E" ma:contentTypeVersion="13" ma:contentTypeDescription="Ein neues Dokument erstellen." ma:contentTypeScope="" ma:versionID="ea2944cc4b93c6d63fcb348db4ae668f">
  <xsd:schema xmlns:xsd="http://www.w3.org/2001/XMLSchema" xmlns:xs="http://www.w3.org/2001/XMLSchema" xmlns:p="http://schemas.microsoft.com/office/2006/metadata/properties" xmlns:ns3="0cb058b6-7808-4427-95d6-3ddb5493720a" xmlns:ns4="bd2ed058-759f-4af0-b0a2-811497db2b39" targetNamespace="http://schemas.microsoft.com/office/2006/metadata/properties" ma:root="true" ma:fieldsID="b7251211133743ad3736988afd6bd6df" ns3:_="" ns4:_="">
    <xsd:import namespace="0cb058b6-7808-4427-95d6-3ddb5493720a"/>
    <xsd:import namespace="bd2ed058-759f-4af0-b0a2-811497db2b3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ingHintHash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058b6-7808-4427-95d6-3ddb5493720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Freigabehinweishash" ma:internalName="SharingHintHash" ma:readOnly="true">
      <xsd:simpleType>
        <xsd:restriction base="dms:Text"/>
      </xsd:simpleType>
    </xsd:element>
    <xsd:element name="SharedWithDetails" ma:index="10" nillable="true" ma:displayName="Freigegeben für -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ed058-759f-4af0-b0a2-811497db2b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EFD397-2A1A-49E9-B2A0-31EAB1E17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058b6-7808-4427-95d6-3ddb5493720a"/>
    <ds:schemaRef ds:uri="bd2ed058-759f-4af0-b0a2-811497db2b3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BC58C8-3AF1-4A1C-A1C5-ECBE196C0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A97F51-DF4A-475A-B04E-7CBDA5084DB1}">
  <ds:schemaRefs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bd2ed058-759f-4af0-b0a2-811497db2b39"/>
    <ds:schemaRef ds:uri="0cb058b6-7808-4427-95d6-3ddb5493720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Widescreen</PresentationFormat>
  <Paragraphs>10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Our food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Ina Koys</dc:creator>
  <cp:lastModifiedBy>Ina Koys</cp:lastModifiedBy>
  <cp:revision>2</cp:revision>
  <dcterms:created xsi:type="dcterms:W3CDTF">2020-08-07T14:15:34Z</dcterms:created>
  <dcterms:modified xsi:type="dcterms:W3CDTF">2020-08-14T16:34:31Z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0x010100EA08937E2B8B404C861DA96E7BB9930E</vt:lpwstr>
  </property>
</Properties>
</file>